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9.xml.rels" ContentType="application/vnd.openxmlformats-package.relationships+xml"/>
  <Override PartName="/ppt/slideMasters/_rels/slideMaster10.xml.rels" ContentType="application/vnd.openxmlformats-package.relationships+xml"/>
  <Override PartName="/ppt/slideMasters/_rels/slideMaster11.xml.rels" ContentType="application/vnd.openxmlformats-package.relationships+xml"/>
  <Override PartName="/ppt/notesMasters/notesMaster1.xml" ContentType="application/vnd.openxmlformats-officedocument.presentationml.notesMaster+xml"/>
  <Override PartName="/ppt/notesMasters/_rels/notesMaster1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_rels/notesSlide1.xml.rels" ContentType="application/vnd.openxmlformats-package.relationships+xml"/>
  <Override PartName="/ppt/notesSlides/_rels/notesSlide2.xml.rels" ContentType="application/vnd.openxmlformats-package.relationships+xml"/>
  <Override PartName="/ppt/notesSlides/_rels/notesSlide3.xml.rels" ContentType="application/vnd.openxmlformats-package.relationships+xml"/>
  <Override PartName="/ppt/notesSlides/_rels/notesSlide4.xml.rels" ContentType="application/vnd.openxmlformats-package.relationships+xml"/>
  <Override PartName="/ppt/notesSlides/_rels/notesSlide5.xml.rels" ContentType="application/vnd.openxmlformats-package.relationships+xml"/>
  <Override PartName="/ppt/notesSlides/_rels/notesSlide6.xml.rels" ContentType="application/vnd.openxmlformats-package.relationships+xml"/>
  <Override PartName="/ppt/notesSlides/_rels/notesSlide7.xml.rels" ContentType="application/vnd.openxmlformats-package.relationships+xml"/>
  <Override PartName="/ppt/notesSlides/_rels/notesSlide8.xml.rels" ContentType="application/vnd.openxmlformats-package.relationships+xml"/>
  <Override PartName="/ppt/notesSlides/_rels/notesSlide9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12.xml.rels" ContentType="application/vnd.openxmlformats-package.relationships+xml"/>
  <Override PartName="/ppt/notesSlides/_rels/notesSlide13.xml.rels" ContentType="application/vnd.openxmlformats-package.relationships+xml"/>
  <Override PartName="/ppt/notesSlides/_rels/notesSlide14.xml.rels" ContentType="application/vnd.openxmlformats-package.relationships+xml"/>
  <Override PartName="/ppt/notesSlides/_rels/notesSlide15.xml.rels" ContentType="application/vnd.openxmlformats-package.relationships+xml"/>
  <Override PartName="/ppt/notesSlides/_rels/notesSlide16.xml.rels" ContentType="application/vnd.openxmlformats-package.relationships+xml"/>
  <Override PartName="/ppt/notesSlides/_rels/notesSlide17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media/image1.jpeg" ContentType="image/jpeg"/>
  <Override PartName="/ppt/media/image3.png" ContentType="image/png"/>
  <Override PartName="/ppt/media/image2.png" ContentType="image/png"/>
  <Override PartName="/ppt/media/image4.png" ContentType="image/png"/>
  <Override PartName="/ppt/media/image5.png" ContentType="image/png"/>
  <Override PartName="/ppt/media/image6.png" ContentType="image/png"/>
  <Override PartName="/ppt/media/image7.png" ContentType="image/png"/>
  <Override PartName="/ppt/media/image8.png" ContentType="image/png"/>
  <Override PartName="/ppt/media/image9.png" ContentType="image/png"/>
  <Override PartName="/ppt/media/image10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media/image19.png" ContentType="image/png"/>
  <Override PartName="/ppt/media/image20.png" ContentType="image/png"/>
  <Override PartName="/ppt/media/image21.png" ContentType="image/png"/>
  <Override PartName="/ppt/media/image22.png" ContentType="image/png"/>
  <Override PartName="/ppt/media/image23.png" ContentType="image/png"/>
  <Override PartName="/ppt/media/image24.png" ContentType="image/png"/>
  <Override PartName="/ppt/media/image25.png" ContentType="image/png"/>
  <Override PartName="/ppt/presProps.xml" ContentType="application/vnd.openxmlformats-officedocument.presentationml.presProps+xml"/>
  <Override PartName="/ppt/_rels/presentation.xml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0" r:id="rId3"/>
    <p:sldMasterId id="2147483652" r:id="rId4"/>
    <p:sldMasterId id="2147483654" r:id="rId5"/>
    <p:sldMasterId id="2147483656" r:id="rId6"/>
    <p:sldMasterId id="2147483658" r:id="rId7"/>
    <p:sldMasterId id="2147483660" r:id="rId8"/>
    <p:sldMasterId id="2147483662" r:id="rId9"/>
    <p:sldMasterId id="2147483664" r:id="rId10"/>
    <p:sldMasterId id="2147483666" r:id="rId11"/>
    <p:sldMasterId id="2147483668" r:id="rId12"/>
  </p:sldMasterIdLst>
  <p:notesMasterIdLst>
    <p:notesMasterId r:id="rId13"/>
  </p:notesMasterIdLst>
  <p:sldIdLst>
    <p:sldId id="256" r:id="rId14"/>
    <p:sldId id="257" r:id="rId15"/>
    <p:sldId id="258" r:id="rId16"/>
    <p:sldId id="259" r:id="rId17"/>
    <p:sldId id="260" r:id="rId18"/>
    <p:sldId id="261" r:id="rId19"/>
    <p:sldId id="262" r:id="rId20"/>
    <p:sldId id="263" r:id="rId21"/>
    <p:sldId id="264" r:id="rId22"/>
    <p:sldId id="265" r:id="rId23"/>
    <p:sldId id="266" r:id="rId24"/>
    <p:sldId id="267" r:id="rId25"/>
    <p:sldId id="268" r:id="rId26"/>
    <p:sldId id="269" r:id="rId27"/>
    <p:sldId id="270" r:id="rId28"/>
    <p:sldId id="271" r:id="rId29"/>
    <p:sldId id="272" r:id="rId30"/>
  </p:sldIdLst>
  <p:sldSz cx="12192000" cy="68580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notesMaster" Target="notesMasters/notesMaster1.xml"/><Relationship Id="rId14" Type="http://schemas.openxmlformats.org/officeDocument/2006/relationships/slide" Target="slides/slide1.xml"/><Relationship Id="rId15" Type="http://schemas.openxmlformats.org/officeDocument/2006/relationships/slide" Target="slides/slide2.xml"/><Relationship Id="rId16" Type="http://schemas.openxmlformats.org/officeDocument/2006/relationships/slide" Target="slides/slide3.xml"/><Relationship Id="rId17" Type="http://schemas.openxmlformats.org/officeDocument/2006/relationships/slide" Target="slides/slide4.xml"/><Relationship Id="rId18" Type="http://schemas.openxmlformats.org/officeDocument/2006/relationships/slide" Target="slides/slide5.xml"/><Relationship Id="rId19" Type="http://schemas.openxmlformats.org/officeDocument/2006/relationships/slide" Target="slides/slide6.xml"/><Relationship Id="rId20" Type="http://schemas.openxmlformats.org/officeDocument/2006/relationships/slide" Target="slides/slide7.xml"/><Relationship Id="rId21" Type="http://schemas.openxmlformats.org/officeDocument/2006/relationships/slide" Target="slides/slide8.xml"/><Relationship Id="rId22" Type="http://schemas.openxmlformats.org/officeDocument/2006/relationships/slide" Target="slides/slide9.xml"/><Relationship Id="rId23" Type="http://schemas.openxmlformats.org/officeDocument/2006/relationships/slide" Target="slides/slide10.xml"/><Relationship Id="rId24" Type="http://schemas.openxmlformats.org/officeDocument/2006/relationships/slide" Target="slides/slide11.xml"/><Relationship Id="rId25" Type="http://schemas.openxmlformats.org/officeDocument/2006/relationships/slide" Target="slides/slide12.xml"/><Relationship Id="rId26" Type="http://schemas.openxmlformats.org/officeDocument/2006/relationships/slide" Target="slides/slide13.xml"/><Relationship Id="rId27" Type="http://schemas.openxmlformats.org/officeDocument/2006/relationships/slide" Target="slides/slide14.xml"/><Relationship Id="rId28" Type="http://schemas.openxmlformats.org/officeDocument/2006/relationships/slide" Target="slides/slide15.xml"/><Relationship Id="rId29" Type="http://schemas.openxmlformats.org/officeDocument/2006/relationships/slide" Target="slides/slide16.xml"/><Relationship Id="rId30" Type="http://schemas.openxmlformats.org/officeDocument/2006/relationships/slide" Target="slides/slide17.xml"/><Relationship Id="rId31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12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s-CO" sz="4400" spc="-1" strike="noStrike">
                <a:solidFill>
                  <a:srgbClr val="000000"/>
                </a:solidFill>
                <a:latin typeface="Arial"/>
              </a:rPr>
              <a:t>Pulse para desplazar la diapositiva</a:t>
            </a:r>
            <a:endParaRPr b="0" lang="es-CO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r>
              <a:rPr b="0" lang="es-CO" sz="2000" spc="-1" strike="noStrike">
                <a:solidFill>
                  <a:srgbClr val="000000"/>
                </a:solidFill>
                <a:latin typeface="Arial"/>
              </a:rPr>
              <a:t>Pulse para editar el formato de las notas</a:t>
            </a:r>
            <a:endParaRPr b="0" lang="es-CO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es-CO" sz="1400" spc="-1" strike="noStrike">
                <a:solidFill>
                  <a:srgbClr val="000000"/>
                </a:solidFill>
                <a:latin typeface="Times New Roman"/>
              </a:rPr>
              <a:t>&lt;cabecera&gt;</a:t>
            </a:r>
            <a:endParaRPr b="0" lang="es-CO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3" name="PlaceHolder 4"/>
          <p:cNvSpPr>
            <a:spLocks noGrp="1"/>
          </p:cNvSpPr>
          <p:nvPr>
            <p:ph type="dt" idx="34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es-CO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r>
              <a:rPr b="0" lang="es-CO" sz="1400" spc="-1" strike="noStrike">
                <a:solidFill>
                  <a:srgbClr val="000000"/>
                </a:solidFill>
                <a:latin typeface="Times New Roman"/>
              </a:rPr>
              <a:t>&lt;fecha/hora&gt;</a:t>
            </a:r>
            <a:endParaRPr b="0" lang="es-CO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4" name="PlaceHolder 5"/>
          <p:cNvSpPr>
            <a:spLocks noGrp="1"/>
          </p:cNvSpPr>
          <p:nvPr>
            <p:ph type="ftr" idx="35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es-CO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s-CO" sz="1400" spc="-1" strike="noStrike">
                <a:solidFill>
                  <a:srgbClr val="000000"/>
                </a:solidFill>
                <a:latin typeface="Times New Roman"/>
              </a:rPr>
              <a:t>&lt;pie de página&gt;</a:t>
            </a:r>
            <a:endParaRPr b="0" lang="es-CO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5" name="PlaceHolder 6"/>
          <p:cNvSpPr>
            <a:spLocks noGrp="1"/>
          </p:cNvSpPr>
          <p:nvPr>
            <p:ph type="sldNum" idx="36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buNone/>
              <a:defRPr b="0" lang="es-CO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fld id="{75537572-1CF4-4038-A7ED-97222E8AAA6B}" type="slidenum">
              <a:rPr b="0" lang="es-CO" sz="1400" spc="-1" strike="noStrike">
                <a:solidFill>
                  <a:srgbClr val="000000"/>
                </a:solidFill>
                <a:latin typeface="Times New Roman"/>
              </a:rPr>
              <a:t>&lt;número&gt;</a:t>
            </a:fld>
            <a:endParaRPr b="0" lang="es-CO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
</Relationships>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
</Relationships>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
</Relationships>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240" cy="3084120"/>
          </a:xfrm>
          <a:prstGeom prst="rect">
            <a:avLst/>
          </a:prstGeom>
          <a:ln w="0">
            <a:noFill/>
          </a:ln>
        </p:spPr>
      </p:sp>
      <p:sp>
        <p:nvSpPr>
          <p:cNvPr id="22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240" cy="3598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4" name="PlaceHolder 3"/>
          <p:cNvSpPr>
            <a:spLocks noGrp="1"/>
          </p:cNvSpPr>
          <p:nvPr>
            <p:ph type="sldNum" idx="37"/>
          </p:nvPr>
        </p:nvSpPr>
        <p:spPr>
          <a:xfrm>
            <a:off x="3884760" y="8685360"/>
            <a:ext cx="2969640" cy="456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s-CO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D66B25E5-7194-47AA-BBE6-7D3DC0A4E8D6}" type="slidenum">
              <a:rPr b="0" lang="es-CO" sz="1400" spc="-1" strike="noStrike">
                <a:solidFill>
                  <a:srgbClr val="000000"/>
                </a:solidFill>
                <a:latin typeface="Times New Roman"/>
              </a:rPr>
              <a:t>&lt;número&gt;</a:t>
            </a:fld>
            <a:endParaRPr b="0" lang="es-CO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240" cy="3084120"/>
          </a:xfrm>
          <a:prstGeom prst="rect">
            <a:avLst/>
          </a:prstGeom>
          <a:ln w="0">
            <a:noFill/>
          </a:ln>
        </p:spPr>
      </p:sp>
      <p:sp>
        <p:nvSpPr>
          <p:cNvPr id="25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240" cy="3598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1" name="PlaceHolder 3"/>
          <p:cNvSpPr>
            <a:spLocks noGrp="1"/>
          </p:cNvSpPr>
          <p:nvPr>
            <p:ph type="sldNum" idx="46"/>
          </p:nvPr>
        </p:nvSpPr>
        <p:spPr>
          <a:xfrm>
            <a:off x="3884760" y="8685360"/>
            <a:ext cx="2969640" cy="456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s-CO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E3F6DA7A-96CB-4203-9B70-C62CA18782A3}" type="slidenum">
              <a:rPr b="0" lang="es-CO" sz="1400" spc="-1" strike="noStrike">
                <a:solidFill>
                  <a:srgbClr val="000000"/>
                </a:solidFill>
                <a:latin typeface="Times New Roman"/>
              </a:rPr>
              <a:t>&lt;número&gt;</a:t>
            </a:fld>
            <a:endParaRPr b="0" lang="es-CO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240" cy="3084120"/>
          </a:xfrm>
          <a:prstGeom prst="rect">
            <a:avLst/>
          </a:prstGeom>
          <a:ln w="0">
            <a:noFill/>
          </a:ln>
        </p:spPr>
      </p:sp>
      <p:sp>
        <p:nvSpPr>
          <p:cNvPr id="25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240" cy="3598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4" name="PlaceHolder 3"/>
          <p:cNvSpPr>
            <a:spLocks noGrp="1"/>
          </p:cNvSpPr>
          <p:nvPr>
            <p:ph type="sldNum" idx="47"/>
          </p:nvPr>
        </p:nvSpPr>
        <p:spPr>
          <a:xfrm>
            <a:off x="3884760" y="8685360"/>
            <a:ext cx="2969640" cy="456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s-CO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1C70B410-5815-40D0-9A15-CE8573FCA062}" type="slidenum">
              <a:rPr b="0" lang="es-CO" sz="1400" spc="-1" strike="noStrike">
                <a:solidFill>
                  <a:srgbClr val="000000"/>
                </a:solidFill>
                <a:latin typeface="Times New Roman"/>
              </a:rPr>
              <a:t>&lt;número&gt;</a:t>
            </a:fld>
            <a:endParaRPr b="0" lang="es-CO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240" cy="3084120"/>
          </a:xfrm>
          <a:prstGeom prst="rect">
            <a:avLst/>
          </a:prstGeom>
          <a:ln w="0">
            <a:noFill/>
          </a:ln>
        </p:spPr>
      </p:sp>
      <p:sp>
        <p:nvSpPr>
          <p:cNvPr id="25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240" cy="3598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7" name="PlaceHolder 3"/>
          <p:cNvSpPr>
            <a:spLocks noGrp="1"/>
          </p:cNvSpPr>
          <p:nvPr>
            <p:ph type="sldNum" idx="48"/>
          </p:nvPr>
        </p:nvSpPr>
        <p:spPr>
          <a:xfrm>
            <a:off x="3884760" y="8685360"/>
            <a:ext cx="2969640" cy="456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s-CO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8237E964-16A0-4822-A8C1-4AFE8853BEB2}" type="slidenum">
              <a:rPr b="0" lang="es-CO" sz="1400" spc="-1" strike="noStrike">
                <a:solidFill>
                  <a:srgbClr val="000000"/>
                </a:solidFill>
                <a:latin typeface="Times New Roman"/>
              </a:rPr>
              <a:t>&lt;número&gt;</a:t>
            </a:fld>
            <a:endParaRPr b="0" lang="es-CO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240" cy="3084120"/>
          </a:xfrm>
          <a:prstGeom prst="rect">
            <a:avLst/>
          </a:prstGeom>
          <a:ln w="0">
            <a:noFill/>
          </a:ln>
        </p:spPr>
      </p:sp>
      <p:sp>
        <p:nvSpPr>
          <p:cNvPr id="25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240" cy="3598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0" name="PlaceHolder 3"/>
          <p:cNvSpPr>
            <a:spLocks noGrp="1"/>
          </p:cNvSpPr>
          <p:nvPr>
            <p:ph type="sldNum" idx="49"/>
          </p:nvPr>
        </p:nvSpPr>
        <p:spPr>
          <a:xfrm>
            <a:off x="3884760" y="8685360"/>
            <a:ext cx="2969640" cy="456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s-CO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42FBC99B-548A-4466-8D33-CBFF320F7FF8}" type="slidenum">
              <a:rPr b="0" lang="es-CO" sz="1400" spc="-1" strike="noStrike">
                <a:solidFill>
                  <a:srgbClr val="000000"/>
                </a:solidFill>
                <a:latin typeface="Times New Roman"/>
              </a:rPr>
              <a:t>&lt;número&gt;</a:t>
            </a:fld>
            <a:endParaRPr b="0" lang="es-CO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240" cy="3084120"/>
          </a:xfrm>
          <a:prstGeom prst="rect">
            <a:avLst/>
          </a:prstGeom>
          <a:ln w="0">
            <a:noFill/>
          </a:ln>
        </p:spPr>
      </p:sp>
      <p:sp>
        <p:nvSpPr>
          <p:cNvPr id="26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240" cy="3598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3" name="PlaceHolder 3"/>
          <p:cNvSpPr>
            <a:spLocks noGrp="1"/>
          </p:cNvSpPr>
          <p:nvPr>
            <p:ph type="sldNum" idx="50"/>
          </p:nvPr>
        </p:nvSpPr>
        <p:spPr>
          <a:xfrm>
            <a:off x="3884760" y="8685360"/>
            <a:ext cx="2969640" cy="456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s-CO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765A33C0-6082-4ED7-88D3-5C7A769523DF}" type="slidenum">
              <a:rPr b="0" lang="es-CO" sz="1400" spc="-1" strike="noStrike">
                <a:solidFill>
                  <a:srgbClr val="000000"/>
                </a:solidFill>
                <a:latin typeface="Times New Roman"/>
              </a:rPr>
              <a:t>&lt;número&gt;</a:t>
            </a:fld>
            <a:endParaRPr b="0" lang="es-CO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240" cy="3084120"/>
          </a:xfrm>
          <a:prstGeom prst="rect">
            <a:avLst/>
          </a:prstGeom>
          <a:ln w="0">
            <a:noFill/>
          </a:ln>
        </p:spPr>
      </p:sp>
      <p:sp>
        <p:nvSpPr>
          <p:cNvPr id="26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240" cy="3598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6" name="PlaceHolder 3"/>
          <p:cNvSpPr>
            <a:spLocks noGrp="1"/>
          </p:cNvSpPr>
          <p:nvPr>
            <p:ph type="sldNum" idx="51"/>
          </p:nvPr>
        </p:nvSpPr>
        <p:spPr>
          <a:xfrm>
            <a:off x="3884760" y="8685360"/>
            <a:ext cx="2969640" cy="456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s-CO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E677D91E-7374-4D9D-A261-CDF0D848BB36}" type="slidenum">
              <a:rPr b="0" lang="es-CO" sz="1400" spc="-1" strike="noStrike">
                <a:solidFill>
                  <a:srgbClr val="000000"/>
                </a:solidFill>
                <a:latin typeface="Times New Roman"/>
              </a:rPr>
              <a:t>&lt;número&gt;</a:t>
            </a:fld>
            <a:endParaRPr b="0" lang="es-CO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240" cy="3084120"/>
          </a:xfrm>
          <a:prstGeom prst="rect">
            <a:avLst/>
          </a:prstGeom>
          <a:ln w="0">
            <a:noFill/>
          </a:ln>
        </p:spPr>
      </p:sp>
      <p:sp>
        <p:nvSpPr>
          <p:cNvPr id="26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240" cy="3598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9" name="PlaceHolder 3"/>
          <p:cNvSpPr>
            <a:spLocks noGrp="1"/>
          </p:cNvSpPr>
          <p:nvPr>
            <p:ph type="sldNum" idx="52"/>
          </p:nvPr>
        </p:nvSpPr>
        <p:spPr>
          <a:xfrm>
            <a:off x="3884760" y="8685360"/>
            <a:ext cx="2969640" cy="456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s-CO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00A195CC-04A4-4903-AB21-C541EEAE9D91}" type="slidenum">
              <a:rPr b="0" lang="es-CO" sz="1400" spc="-1" strike="noStrike">
                <a:solidFill>
                  <a:srgbClr val="000000"/>
                </a:solidFill>
                <a:latin typeface="Times New Roman"/>
              </a:rPr>
              <a:t>&lt;número&gt;</a:t>
            </a:fld>
            <a:endParaRPr b="0" lang="es-CO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240" cy="3084120"/>
          </a:xfrm>
          <a:prstGeom prst="rect">
            <a:avLst/>
          </a:prstGeom>
          <a:ln w="0">
            <a:noFill/>
          </a:ln>
        </p:spPr>
      </p:sp>
      <p:sp>
        <p:nvSpPr>
          <p:cNvPr id="27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240" cy="3598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2" name="PlaceHolder 3"/>
          <p:cNvSpPr>
            <a:spLocks noGrp="1"/>
          </p:cNvSpPr>
          <p:nvPr>
            <p:ph type="sldNum" idx="53"/>
          </p:nvPr>
        </p:nvSpPr>
        <p:spPr>
          <a:xfrm>
            <a:off x="3884760" y="8685360"/>
            <a:ext cx="2969640" cy="456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s-CO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4EA6FF59-C7CD-4D31-A085-C7115B2AEB1B}" type="slidenum">
              <a:rPr b="0" lang="es-CO" sz="1400" spc="-1" strike="noStrike">
                <a:solidFill>
                  <a:srgbClr val="000000"/>
                </a:solidFill>
                <a:latin typeface="Times New Roman"/>
              </a:rPr>
              <a:t>&lt;número&gt;</a:t>
            </a:fld>
            <a:endParaRPr b="0" lang="es-CO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240" cy="3084120"/>
          </a:xfrm>
          <a:prstGeom prst="rect">
            <a:avLst/>
          </a:prstGeom>
          <a:ln w="0">
            <a:noFill/>
          </a:ln>
        </p:spPr>
      </p:sp>
      <p:sp>
        <p:nvSpPr>
          <p:cNvPr id="22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240" cy="3598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7" name="PlaceHolder 3"/>
          <p:cNvSpPr>
            <a:spLocks noGrp="1"/>
          </p:cNvSpPr>
          <p:nvPr>
            <p:ph type="sldNum" idx="38"/>
          </p:nvPr>
        </p:nvSpPr>
        <p:spPr>
          <a:xfrm>
            <a:off x="3884760" y="8685360"/>
            <a:ext cx="2969640" cy="456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s-CO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21F38841-5C0D-4942-8295-CAD5E1A7F9CD}" type="slidenum">
              <a:rPr b="0" lang="es-CO" sz="1400" spc="-1" strike="noStrike">
                <a:solidFill>
                  <a:srgbClr val="000000"/>
                </a:solidFill>
                <a:latin typeface="Times New Roman"/>
              </a:rPr>
              <a:t>&lt;número&gt;</a:t>
            </a:fld>
            <a:endParaRPr b="0" lang="es-CO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240" cy="3084120"/>
          </a:xfrm>
          <a:prstGeom prst="rect">
            <a:avLst/>
          </a:prstGeom>
          <a:ln w="0">
            <a:noFill/>
          </a:ln>
        </p:spPr>
      </p:sp>
      <p:sp>
        <p:nvSpPr>
          <p:cNvPr id="22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240" cy="3598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0" name="PlaceHolder 3"/>
          <p:cNvSpPr>
            <a:spLocks noGrp="1"/>
          </p:cNvSpPr>
          <p:nvPr>
            <p:ph type="sldNum" idx="39"/>
          </p:nvPr>
        </p:nvSpPr>
        <p:spPr>
          <a:xfrm>
            <a:off x="3884760" y="8685360"/>
            <a:ext cx="2969640" cy="456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s-CO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83251A6C-0904-41AB-B583-4CE4038B2803}" type="slidenum">
              <a:rPr b="0" lang="es-CO" sz="1400" spc="-1" strike="noStrike">
                <a:solidFill>
                  <a:srgbClr val="000000"/>
                </a:solidFill>
                <a:latin typeface="Times New Roman"/>
              </a:rPr>
              <a:t>&lt;número&gt;</a:t>
            </a:fld>
            <a:endParaRPr b="0" lang="es-CO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240" cy="3084120"/>
          </a:xfrm>
          <a:prstGeom prst="rect">
            <a:avLst/>
          </a:prstGeom>
          <a:ln w="0">
            <a:noFill/>
          </a:ln>
        </p:spPr>
      </p:sp>
      <p:sp>
        <p:nvSpPr>
          <p:cNvPr id="23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240" cy="3598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3" name="PlaceHolder 3"/>
          <p:cNvSpPr>
            <a:spLocks noGrp="1"/>
          </p:cNvSpPr>
          <p:nvPr>
            <p:ph type="sldNum" idx="40"/>
          </p:nvPr>
        </p:nvSpPr>
        <p:spPr>
          <a:xfrm>
            <a:off x="3884760" y="8685360"/>
            <a:ext cx="2969640" cy="456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s-CO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C5D7CAC5-7848-400F-9B8D-6886FDFA49C0}" type="slidenum">
              <a:rPr b="0" lang="es-CO" sz="1400" spc="-1" strike="noStrike">
                <a:solidFill>
                  <a:srgbClr val="000000"/>
                </a:solidFill>
                <a:latin typeface="Times New Roman"/>
              </a:rPr>
              <a:t>&lt;número&gt;</a:t>
            </a:fld>
            <a:endParaRPr b="0" lang="es-CO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240" cy="3084120"/>
          </a:xfrm>
          <a:prstGeom prst="rect">
            <a:avLst/>
          </a:prstGeom>
          <a:ln w="0">
            <a:noFill/>
          </a:ln>
        </p:spPr>
      </p:sp>
      <p:sp>
        <p:nvSpPr>
          <p:cNvPr id="23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240" cy="3598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6" name="PlaceHolder 3"/>
          <p:cNvSpPr>
            <a:spLocks noGrp="1"/>
          </p:cNvSpPr>
          <p:nvPr>
            <p:ph type="sldNum" idx="41"/>
          </p:nvPr>
        </p:nvSpPr>
        <p:spPr>
          <a:xfrm>
            <a:off x="3884760" y="8685360"/>
            <a:ext cx="2969640" cy="456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s-CO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50646051-D3BA-4DBD-A464-AFD9A1B85CD7}" type="slidenum">
              <a:rPr b="0" lang="es-CO" sz="1400" spc="-1" strike="noStrike">
                <a:solidFill>
                  <a:srgbClr val="000000"/>
                </a:solidFill>
                <a:latin typeface="Times New Roman"/>
              </a:rPr>
              <a:t>&lt;número&gt;</a:t>
            </a:fld>
            <a:endParaRPr b="0" lang="es-CO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240" cy="3084120"/>
          </a:xfrm>
          <a:prstGeom prst="rect">
            <a:avLst/>
          </a:prstGeom>
          <a:ln w="0">
            <a:noFill/>
          </a:ln>
        </p:spPr>
      </p:sp>
      <p:sp>
        <p:nvSpPr>
          <p:cNvPr id="23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240" cy="3598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9" name="PlaceHolder 3"/>
          <p:cNvSpPr>
            <a:spLocks noGrp="1"/>
          </p:cNvSpPr>
          <p:nvPr>
            <p:ph type="sldNum" idx="42"/>
          </p:nvPr>
        </p:nvSpPr>
        <p:spPr>
          <a:xfrm>
            <a:off x="3884760" y="8685360"/>
            <a:ext cx="2969640" cy="456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s-CO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52911627-A343-4040-9038-403427F5D841}" type="slidenum">
              <a:rPr b="0" lang="es-CO" sz="1400" spc="-1" strike="noStrike">
                <a:solidFill>
                  <a:srgbClr val="000000"/>
                </a:solidFill>
                <a:latin typeface="Times New Roman"/>
              </a:rPr>
              <a:t>&lt;número&gt;</a:t>
            </a:fld>
            <a:endParaRPr b="0" lang="es-CO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240" cy="3084120"/>
          </a:xfrm>
          <a:prstGeom prst="rect">
            <a:avLst/>
          </a:prstGeom>
          <a:ln w="0">
            <a:noFill/>
          </a:ln>
        </p:spPr>
      </p:sp>
      <p:sp>
        <p:nvSpPr>
          <p:cNvPr id="24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240" cy="3598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2" name="PlaceHolder 3"/>
          <p:cNvSpPr>
            <a:spLocks noGrp="1"/>
          </p:cNvSpPr>
          <p:nvPr>
            <p:ph type="sldNum" idx="43"/>
          </p:nvPr>
        </p:nvSpPr>
        <p:spPr>
          <a:xfrm>
            <a:off x="3884760" y="8685360"/>
            <a:ext cx="2969640" cy="456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s-CO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C581DAE6-0071-4D99-B8D3-20C016C728F0}" type="slidenum">
              <a:rPr b="0" lang="es-CO" sz="1400" spc="-1" strike="noStrike">
                <a:solidFill>
                  <a:srgbClr val="000000"/>
                </a:solidFill>
                <a:latin typeface="Times New Roman"/>
              </a:rPr>
              <a:t>&lt;número&gt;</a:t>
            </a:fld>
            <a:endParaRPr b="0" lang="es-CO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240" cy="3084120"/>
          </a:xfrm>
          <a:prstGeom prst="rect">
            <a:avLst/>
          </a:prstGeom>
          <a:ln w="0">
            <a:noFill/>
          </a:ln>
        </p:spPr>
      </p:sp>
      <p:sp>
        <p:nvSpPr>
          <p:cNvPr id="24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240" cy="3598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5" name="PlaceHolder 3"/>
          <p:cNvSpPr>
            <a:spLocks noGrp="1"/>
          </p:cNvSpPr>
          <p:nvPr>
            <p:ph type="sldNum" idx="44"/>
          </p:nvPr>
        </p:nvSpPr>
        <p:spPr>
          <a:xfrm>
            <a:off x="3884760" y="8685360"/>
            <a:ext cx="2969640" cy="456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s-CO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E151AC76-D480-49D5-914E-76E4473B522F}" type="slidenum">
              <a:rPr b="0" lang="es-CO" sz="1400" spc="-1" strike="noStrike">
                <a:solidFill>
                  <a:srgbClr val="000000"/>
                </a:solidFill>
                <a:latin typeface="Times New Roman"/>
              </a:rPr>
              <a:t>&lt;número&gt;</a:t>
            </a:fld>
            <a:endParaRPr b="0" lang="es-CO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240" cy="3084120"/>
          </a:xfrm>
          <a:prstGeom prst="rect">
            <a:avLst/>
          </a:prstGeom>
          <a:ln w="0">
            <a:noFill/>
          </a:ln>
        </p:spPr>
      </p:sp>
      <p:sp>
        <p:nvSpPr>
          <p:cNvPr id="24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240" cy="3598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8" name="PlaceHolder 3"/>
          <p:cNvSpPr>
            <a:spLocks noGrp="1"/>
          </p:cNvSpPr>
          <p:nvPr>
            <p:ph type="sldNum" idx="45"/>
          </p:nvPr>
        </p:nvSpPr>
        <p:spPr>
          <a:xfrm>
            <a:off x="3884760" y="8685360"/>
            <a:ext cx="2969640" cy="456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s-CO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DF6D0833-5FC9-4580-B611-E5878C5C6892}" type="slidenum">
              <a:rPr b="0" lang="es-CO" sz="1400" spc="-1" strike="noStrike">
                <a:solidFill>
                  <a:srgbClr val="000000"/>
                </a:solidFill>
                <a:latin typeface="Times New Roman"/>
              </a:rPr>
              <a:t>&lt;número&gt;</a:t>
            </a:fld>
            <a:endParaRPr b="0" lang="es-CO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0456D55-3E6D-411D-BF2A-096C014EF272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s-CO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OBJECT_WITH_CAPTIO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9"/>
          </p:nvPr>
        </p:nvSpPr>
        <p:spPr/>
        <p:txBody>
          <a:bodyPr/>
          <a:p>
            <a:fld id="{F86D94FF-021A-4DD3-A14E-EFC26DCDCD49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0"/>
          </p:nvPr>
        </p:nvSpPr>
        <p:spPr/>
        <p:txBody>
          <a:bodyPr/>
          <a:p>
            <a:r>
              <a:rPr lang="es-CO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PICTURE_WITH_CAPTIO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3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2"/>
          </p:nvPr>
        </p:nvSpPr>
        <p:spPr/>
        <p:txBody>
          <a:bodyPr/>
          <a:p>
            <a:fld id="{21C00B42-26D8-4E5E-ACCA-067468642A64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3"/>
          </p:nvPr>
        </p:nvSpPr>
        <p:spPr/>
        <p:txBody>
          <a:bodyPr/>
          <a:p>
            <a:r>
              <a:rPr lang="es-CO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x" preserve="1">
  <p:cSld name="VERTICAL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00DAEDB4-C21C-45A2-9F66-EBC445E653EA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s-CO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C982D984-262C-4BBB-8EC8-19E8360AF4F6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s-CO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CO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CO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957CF3ED-4D75-4A0D-91BE-40DCBF1FF021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s-CO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CO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CO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CDE5CA42-BCBF-46D3-ACA3-115DCFF8E0D1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es-CO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ECTION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C0AE4099-DC37-4391-BF31-3CF7FB436A0E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8"/>
          </p:nvPr>
        </p:nvSpPr>
        <p:spPr/>
        <p:txBody>
          <a:bodyPr/>
          <a:p>
            <a:r>
              <a:rPr lang="es-CO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WO_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CO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CO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CO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0"/>
          </p:nvPr>
        </p:nvSpPr>
        <p:spPr/>
        <p:txBody>
          <a:bodyPr/>
          <a:p>
            <a:fld id="{1BA91603-B271-45DA-98AE-E3B619CC8B4F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21"/>
          </p:nvPr>
        </p:nvSpPr>
        <p:spPr/>
        <p:txBody>
          <a:bodyPr/>
          <a:p>
            <a:r>
              <a:rPr lang="es-CO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WO_OBJECTS_WITH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3"/>
          </p:nvPr>
        </p:nvSpPr>
        <p:spPr/>
        <p:txBody>
          <a:bodyPr/>
          <a:p>
            <a:fld id="{17E5D8A9-F6FA-44D5-B7D6-866EC4D682AF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24"/>
          </p:nvPr>
        </p:nvSpPr>
        <p:spPr/>
        <p:txBody>
          <a:bodyPr/>
          <a:p>
            <a:r>
              <a:rPr lang="es-CO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CO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6"/>
          </p:nvPr>
        </p:nvSpPr>
        <p:spPr/>
        <p:txBody>
          <a:bodyPr/>
          <a:p>
            <a:fld id="{C49AC772-3EBF-4DD9-89E3-02BE2FDC1071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27"/>
          </p:nvPr>
        </p:nvSpPr>
        <p:spPr/>
        <p:txBody>
          <a:bodyPr/>
          <a:p>
            <a:r>
              <a:rPr lang="es-CO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slideLayout" Target="../slideLayouts/slideLayout10.xml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slideLayout" Target="../slideLayouts/slideLayout11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2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3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4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5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slideLayout" Target="../slideLayouts/slideLayout6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slideLayout" Target="../slideLayouts/slideLayout7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slideLayout" Target="../slideLayouts/slideLayout8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slideLayout" Target="../slideLayouts/slideLayout9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ftr" idx="1"/>
          </p:nvPr>
        </p:nvSpPr>
        <p:spPr>
          <a:xfrm>
            <a:off x="4038480" y="6356520"/>
            <a:ext cx="4112640" cy="362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s-CO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CO" sz="1400" spc="-1" strike="noStrike">
                <a:solidFill>
                  <a:srgbClr val="000000"/>
                </a:solidFill>
                <a:latin typeface="Times New Roman"/>
              </a:rPr>
              <a:t>&lt;pie de página&gt;</a:t>
            </a:r>
            <a:endParaRPr b="0" lang="es-CO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sldNum" idx="2"/>
          </p:nvPr>
        </p:nvSpPr>
        <p:spPr>
          <a:xfrm>
            <a:off x="8610480" y="6356520"/>
            <a:ext cx="2741040" cy="362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s-CO" sz="1200" spc="-1" strike="noStrike">
                <a:solidFill>
                  <a:srgbClr val="888888"/>
                </a:solidFill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A7E7F7A0-A865-495A-88D7-68CC463D8214}" type="slidenum">
              <a:rPr b="0" lang="es-CO" sz="1200" spc="-1" strike="noStrike">
                <a:solidFill>
                  <a:srgbClr val="888888"/>
                </a:solidFill>
                <a:latin typeface="Calibri"/>
                <a:ea typeface="Calibri"/>
              </a:rPr>
              <a:t>&lt;número&gt;</a:t>
            </a:fld>
            <a:endParaRPr b="0" lang="es-CO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3"/>
          </p:nvPr>
        </p:nvSpPr>
        <p:spPr>
          <a:xfrm>
            <a:off x="838080" y="6356520"/>
            <a:ext cx="2741040" cy="362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s-CO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s-CO" sz="1400" spc="-1" strike="noStrike">
                <a:solidFill>
                  <a:srgbClr val="000000"/>
                </a:solidFill>
                <a:latin typeface="Times New Roman"/>
              </a:rPr>
              <a:t>&lt;fecha/hora&gt;</a:t>
            </a:r>
            <a:endParaRPr b="0" lang="es-CO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s-CO" sz="4400" spc="-1" strike="noStrike">
                <a:solidFill>
                  <a:srgbClr val="000000"/>
                </a:solidFill>
                <a:latin typeface="Arial"/>
              </a:rPr>
              <a:t>Pulse para editar el formato del texto de título</a:t>
            </a:r>
            <a:endParaRPr b="0" lang="es-CO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3200" spc="-1" strike="noStrike">
                <a:solidFill>
                  <a:srgbClr val="000000"/>
                </a:solidFill>
                <a:latin typeface="Arial"/>
              </a:rPr>
              <a:t>Pulse para editar el formato de texto del esquema</a:t>
            </a:r>
            <a:endParaRPr b="0" lang="es-CO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CO" sz="2800" spc="-1" strike="noStrike">
                <a:solidFill>
                  <a:srgbClr val="000000"/>
                </a:solidFill>
                <a:latin typeface="Arial"/>
              </a:rPr>
              <a:t>Segundo nivel del esquema</a:t>
            </a:r>
            <a:endParaRPr b="0" lang="es-CO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400" spc="-1" strike="noStrike">
                <a:solidFill>
                  <a:srgbClr val="000000"/>
                </a:solidFill>
                <a:latin typeface="Arial"/>
              </a:rPr>
              <a:t>Tercer nivel del esquema</a:t>
            </a:r>
            <a:endParaRPr b="0" lang="es-CO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CO" sz="2000" spc="-1" strike="noStrike">
                <a:solidFill>
                  <a:srgbClr val="000000"/>
                </a:solidFill>
                <a:latin typeface="Arial"/>
              </a:rPr>
              <a:t>Cuarto nivel del esquema</a:t>
            </a:r>
            <a:endParaRPr b="0" lang="es-CO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000" spc="-1" strike="noStrike">
                <a:solidFill>
                  <a:srgbClr val="000000"/>
                </a:solidFill>
                <a:latin typeface="Arial"/>
              </a:rPr>
              <a:t>Quinto nivel del esquema</a:t>
            </a:r>
            <a:endParaRPr b="0" lang="es-CO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000" spc="-1" strike="noStrike">
                <a:solidFill>
                  <a:srgbClr val="000000"/>
                </a:solidFill>
                <a:latin typeface="Arial"/>
              </a:rPr>
              <a:t>Sexto nivel del esquema</a:t>
            </a:r>
            <a:endParaRPr b="0" lang="es-CO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000" spc="-1" strike="noStrike">
                <a:solidFill>
                  <a:srgbClr val="000000"/>
                </a:solidFill>
                <a:latin typeface="Arial"/>
              </a:rPr>
              <a:t>Séptimo nivel del esquema</a:t>
            </a:r>
            <a:endParaRPr b="0" lang="es-CO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ftr" idx="28"/>
          </p:nvPr>
        </p:nvSpPr>
        <p:spPr>
          <a:xfrm>
            <a:off x="4038480" y="6356520"/>
            <a:ext cx="4112640" cy="362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s-CO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CO" sz="1400" spc="-1" strike="noStrike">
                <a:solidFill>
                  <a:srgbClr val="000000"/>
                </a:solidFill>
                <a:latin typeface="Times New Roman"/>
              </a:rPr>
              <a:t>&lt;pie de página&gt;</a:t>
            </a:r>
            <a:endParaRPr b="0" lang="es-CO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sldNum" idx="29"/>
          </p:nvPr>
        </p:nvSpPr>
        <p:spPr>
          <a:xfrm>
            <a:off x="8610480" y="6356520"/>
            <a:ext cx="2741040" cy="362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s-CO" sz="1200" spc="-1" strike="noStrike">
                <a:solidFill>
                  <a:srgbClr val="888888"/>
                </a:solidFill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56B0A3AB-B9C8-4146-B31C-7D705891F446}" type="slidenum">
              <a:rPr b="0" lang="es-CO" sz="1200" spc="-1" strike="noStrike">
                <a:solidFill>
                  <a:srgbClr val="888888"/>
                </a:solidFill>
                <a:latin typeface="Calibri"/>
                <a:ea typeface="Calibri"/>
              </a:rPr>
              <a:t>&lt;número&gt;</a:t>
            </a:fld>
            <a:endParaRPr b="0" lang="es-CO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dt" idx="30"/>
          </p:nvPr>
        </p:nvSpPr>
        <p:spPr>
          <a:xfrm>
            <a:off x="838080" y="6356520"/>
            <a:ext cx="2741040" cy="362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s-CO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s-CO" sz="1400" spc="-1" strike="noStrike">
                <a:solidFill>
                  <a:srgbClr val="000000"/>
                </a:solidFill>
                <a:latin typeface="Times New Roman"/>
              </a:rPr>
              <a:t>&lt;fecha/hora&gt;</a:t>
            </a:r>
            <a:endParaRPr b="0" lang="es-CO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7" r:id="rId2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ftr" idx="31"/>
          </p:nvPr>
        </p:nvSpPr>
        <p:spPr>
          <a:xfrm>
            <a:off x="4038480" y="6356520"/>
            <a:ext cx="4112640" cy="362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s-CO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CO" sz="1400" spc="-1" strike="noStrike">
                <a:solidFill>
                  <a:srgbClr val="000000"/>
                </a:solidFill>
                <a:latin typeface="Times New Roman"/>
              </a:rPr>
              <a:t>&lt;pie de página&gt;</a:t>
            </a:r>
            <a:endParaRPr b="0" lang="es-CO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sldNum" idx="32"/>
          </p:nvPr>
        </p:nvSpPr>
        <p:spPr>
          <a:xfrm>
            <a:off x="8610480" y="6356520"/>
            <a:ext cx="2741040" cy="362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s-CO" sz="1200" spc="-1" strike="noStrike">
                <a:solidFill>
                  <a:srgbClr val="888888"/>
                </a:solidFill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A556D16B-67F7-46E9-BAE5-B07A869FECC7}" type="slidenum">
              <a:rPr b="0" lang="es-CO" sz="1200" spc="-1" strike="noStrike">
                <a:solidFill>
                  <a:srgbClr val="888888"/>
                </a:solidFill>
                <a:latin typeface="Calibri"/>
                <a:ea typeface="Calibri"/>
              </a:rPr>
              <a:t>&lt;número&gt;</a:t>
            </a:fld>
            <a:endParaRPr b="0" lang="es-CO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9" name="PlaceHolder 3"/>
          <p:cNvSpPr>
            <a:spLocks noGrp="1"/>
          </p:cNvSpPr>
          <p:nvPr>
            <p:ph type="dt" idx="33"/>
          </p:nvPr>
        </p:nvSpPr>
        <p:spPr>
          <a:xfrm>
            <a:off x="838080" y="6356520"/>
            <a:ext cx="2741040" cy="362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s-CO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s-CO" sz="1400" spc="-1" strike="noStrike">
                <a:solidFill>
                  <a:srgbClr val="000000"/>
                </a:solidFill>
                <a:latin typeface="Times New Roman"/>
              </a:rPr>
              <a:t>&lt;fecha/hora&gt;</a:t>
            </a:r>
            <a:endParaRPr b="0" lang="es-CO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9" r:id="rId2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ftr" idx="4"/>
          </p:nvPr>
        </p:nvSpPr>
        <p:spPr>
          <a:xfrm>
            <a:off x="4038480" y="6356520"/>
            <a:ext cx="4112640" cy="362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s-CO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CO" sz="1400" spc="-1" strike="noStrike">
                <a:solidFill>
                  <a:srgbClr val="000000"/>
                </a:solidFill>
                <a:latin typeface="Times New Roman"/>
              </a:rPr>
              <a:t>&lt;pie de página&gt;</a:t>
            </a:r>
            <a:endParaRPr b="0" lang="es-CO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ldNum" idx="5"/>
          </p:nvPr>
        </p:nvSpPr>
        <p:spPr>
          <a:xfrm>
            <a:off x="8610480" y="6356520"/>
            <a:ext cx="2741040" cy="362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s-CO" sz="1200" spc="-1" strike="noStrike">
                <a:solidFill>
                  <a:srgbClr val="888888"/>
                </a:solidFill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9506F82A-4531-49B4-9BC4-F71FA2BAC720}" type="slidenum">
              <a:rPr b="0" lang="es-CO" sz="1200" spc="-1" strike="noStrike">
                <a:solidFill>
                  <a:srgbClr val="888888"/>
                </a:solidFill>
                <a:latin typeface="Calibri"/>
                <a:ea typeface="Calibri"/>
              </a:rPr>
              <a:t>&lt;número&gt;</a:t>
            </a:fld>
            <a:endParaRPr b="0" lang="es-CO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" name="PlaceHolder 3"/>
          <p:cNvSpPr>
            <a:spLocks noGrp="1"/>
          </p:cNvSpPr>
          <p:nvPr>
            <p:ph type="dt" idx="6"/>
          </p:nvPr>
        </p:nvSpPr>
        <p:spPr>
          <a:xfrm>
            <a:off x="838080" y="6356520"/>
            <a:ext cx="2741040" cy="362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s-CO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s-CO" sz="1400" spc="-1" strike="noStrike">
                <a:solidFill>
                  <a:srgbClr val="000000"/>
                </a:solidFill>
                <a:latin typeface="Times New Roman"/>
              </a:rPr>
              <a:t>&lt;fecha/hora&gt;</a:t>
            </a:r>
            <a:endParaRPr b="0" lang="es-CO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1" r:id="rId2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ftr" idx="7"/>
          </p:nvPr>
        </p:nvSpPr>
        <p:spPr>
          <a:xfrm>
            <a:off x="4038480" y="6356520"/>
            <a:ext cx="4112640" cy="362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s-CO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CO" sz="1400" spc="-1" strike="noStrike">
                <a:solidFill>
                  <a:srgbClr val="000000"/>
                </a:solidFill>
                <a:latin typeface="Times New Roman"/>
              </a:rPr>
              <a:t>&lt;pie de página&gt;</a:t>
            </a:r>
            <a:endParaRPr b="0" lang="es-CO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sldNum" idx="8"/>
          </p:nvPr>
        </p:nvSpPr>
        <p:spPr>
          <a:xfrm>
            <a:off x="8610480" y="6356520"/>
            <a:ext cx="2741040" cy="362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s-CO" sz="1200" spc="-1" strike="noStrike">
                <a:solidFill>
                  <a:srgbClr val="888888"/>
                </a:solidFill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013DC94A-E8A4-4DE8-AFF3-A423D8AEF954}" type="slidenum">
              <a:rPr b="0" lang="es-CO" sz="1200" spc="-1" strike="noStrike">
                <a:solidFill>
                  <a:srgbClr val="888888"/>
                </a:solidFill>
                <a:latin typeface="Calibri"/>
                <a:ea typeface="Calibri"/>
              </a:rPr>
              <a:t>&lt;número&gt;</a:t>
            </a:fld>
            <a:endParaRPr b="0" lang="es-CO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0" name="PlaceHolder 3"/>
          <p:cNvSpPr>
            <a:spLocks noGrp="1"/>
          </p:cNvSpPr>
          <p:nvPr>
            <p:ph type="dt" idx="9"/>
          </p:nvPr>
        </p:nvSpPr>
        <p:spPr>
          <a:xfrm>
            <a:off x="838080" y="6356520"/>
            <a:ext cx="2741040" cy="362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s-CO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s-CO" sz="1400" spc="-1" strike="noStrike">
                <a:solidFill>
                  <a:srgbClr val="000000"/>
                </a:solidFill>
                <a:latin typeface="Times New Roman"/>
              </a:rPr>
              <a:t>&lt;fecha/hora&gt;</a:t>
            </a:r>
            <a:endParaRPr b="0" lang="es-CO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3" r:id="rId2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</a:rPr>
              <a:t>Pulse para editar el formato del texto de título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ftr" idx="10"/>
          </p:nvPr>
        </p:nvSpPr>
        <p:spPr>
          <a:xfrm>
            <a:off x="4038480" y="6356520"/>
            <a:ext cx="4112640" cy="362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s-CO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CO" sz="1400" spc="-1" strike="noStrike">
                <a:solidFill>
                  <a:srgbClr val="000000"/>
                </a:solidFill>
                <a:latin typeface="Times New Roman"/>
              </a:rPr>
              <a:t>&lt;pie de página&gt;</a:t>
            </a:r>
            <a:endParaRPr b="0" lang="es-CO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sldNum" idx="11"/>
          </p:nvPr>
        </p:nvSpPr>
        <p:spPr>
          <a:xfrm>
            <a:off x="8610480" y="6356520"/>
            <a:ext cx="2741040" cy="362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s-CO" sz="1200" spc="-1" strike="noStrike">
                <a:solidFill>
                  <a:srgbClr val="888888"/>
                </a:solidFill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EA641B7A-6869-41D8-84A5-6F38EB1BBC81}" type="slidenum">
              <a:rPr b="0" lang="es-CO" sz="1200" spc="-1" strike="noStrike">
                <a:solidFill>
                  <a:srgbClr val="888888"/>
                </a:solidFill>
                <a:latin typeface="Calibri"/>
                <a:ea typeface="Calibri"/>
              </a:rPr>
              <a:t>&lt;número&gt;</a:t>
            </a:fld>
            <a:endParaRPr b="0" lang="es-CO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dt" idx="12"/>
          </p:nvPr>
        </p:nvSpPr>
        <p:spPr>
          <a:xfrm>
            <a:off x="838080" y="6356520"/>
            <a:ext cx="2741040" cy="362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s-CO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s-CO" sz="1400" spc="-1" strike="noStrike">
                <a:solidFill>
                  <a:srgbClr val="000000"/>
                </a:solidFill>
                <a:latin typeface="Times New Roman"/>
              </a:rPr>
              <a:t>&lt;fecha/hora&gt;</a:t>
            </a:r>
            <a:endParaRPr b="0" lang="es-CO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5" r:id="rId2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</a:rPr>
              <a:t>Pulse para editar el formato del texto de título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</a:rPr>
              <a:t>Pulse para editar el formato de texto del esquema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</a:rPr>
              <a:t>Segundo nivel del esquema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</a:rPr>
              <a:t>Tercer nivel del esquema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</a:rPr>
              <a:t>Cuarto nivel del esquema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</a:rPr>
              <a:t>Quinto nivel del esquema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</a:rPr>
              <a:t>Sexto nivel del esquema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</a:rPr>
              <a:t>Séptimo nivel del esquema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 type="ftr" idx="13"/>
          </p:nvPr>
        </p:nvSpPr>
        <p:spPr>
          <a:xfrm>
            <a:off x="4038480" y="6356520"/>
            <a:ext cx="4112640" cy="362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s-CO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CO" sz="1400" spc="-1" strike="noStrike">
                <a:solidFill>
                  <a:srgbClr val="000000"/>
                </a:solidFill>
                <a:latin typeface="Times New Roman"/>
              </a:rPr>
              <a:t>&lt;pie de página&gt;</a:t>
            </a:r>
            <a:endParaRPr b="0" lang="es-CO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 type="sldNum" idx="14"/>
          </p:nvPr>
        </p:nvSpPr>
        <p:spPr>
          <a:xfrm>
            <a:off x="8610480" y="6356520"/>
            <a:ext cx="2741040" cy="362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s-CO" sz="1200" spc="-1" strike="noStrike">
                <a:solidFill>
                  <a:srgbClr val="888888"/>
                </a:solidFill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E255E742-D992-4FA7-985E-FD1EB335D5D6}" type="slidenum">
              <a:rPr b="0" lang="es-CO" sz="1200" spc="-1" strike="noStrike">
                <a:solidFill>
                  <a:srgbClr val="888888"/>
                </a:solidFill>
                <a:latin typeface="Calibri"/>
                <a:ea typeface="Calibri"/>
              </a:rPr>
              <a:t>&lt;número&gt;</a:t>
            </a:fld>
            <a:endParaRPr b="0" lang="es-CO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1" name="PlaceHolder 5"/>
          <p:cNvSpPr>
            <a:spLocks noGrp="1"/>
          </p:cNvSpPr>
          <p:nvPr>
            <p:ph type="dt" idx="15"/>
          </p:nvPr>
        </p:nvSpPr>
        <p:spPr>
          <a:xfrm>
            <a:off x="838080" y="6356520"/>
            <a:ext cx="2741040" cy="362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s-CO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s-CO" sz="1400" spc="-1" strike="noStrike">
                <a:solidFill>
                  <a:srgbClr val="000000"/>
                </a:solidFill>
                <a:latin typeface="Times New Roman"/>
              </a:rPr>
              <a:t>&lt;fecha/hora&gt;</a:t>
            </a:r>
            <a:endParaRPr b="0" lang="es-CO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7" r:id="rId2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ftr" idx="16"/>
          </p:nvPr>
        </p:nvSpPr>
        <p:spPr>
          <a:xfrm>
            <a:off x="4038480" y="6356520"/>
            <a:ext cx="4112640" cy="362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s-CO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CO" sz="1400" spc="-1" strike="noStrike">
                <a:solidFill>
                  <a:srgbClr val="000000"/>
                </a:solidFill>
                <a:latin typeface="Times New Roman"/>
              </a:rPr>
              <a:t>&lt;pie de página&gt;</a:t>
            </a:r>
            <a:endParaRPr b="0" lang="es-CO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sldNum" idx="17"/>
          </p:nvPr>
        </p:nvSpPr>
        <p:spPr>
          <a:xfrm>
            <a:off x="8610480" y="6356520"/>
            <a:ext cx="2741040" cy="362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s-CO" sz="1200" spc="-1" strike="noStrike">
                <a:solidFill>
                  <a:srgbClr val="888888"/>
                </a:solidFill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B62AB889-FA03-4BBE-B909-44ADC4904BEC}" type="slidenum">
              <a:rPr b="0" lang="es-CO" sz="1200" spc="-1" strike="noStrike">
                <a:solidFill>
                  <a:srgbClr val="888888"/>
                </a:solidFill>
                <a:latin typeface="Calibri"/>
                <a:ea typeface="Calibri"/>
              </a:rPr>
              <a:t>&lt;número&gt;</a:t>
            </a:fld>
            <a:endParaRPr b="0" lang="es-CO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dt" idx="18"/>
          </p:nvPr>
        </p:nvSpPr>
        <p:spPr>
          <a:xfrm>
            <a:off x="838080" y="6356520"/>
            <a:ext cx="2741040" cy="362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s-CO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s-CO" sz="1400" spc="-1" strike="noStrike">
                <a:solidFill>
                  <a:srgbClr val="000000"/>
                </a:solidFill>
                <a:latin typeface="Times New Roman"/>
              </a:rPr>
              <a:t>&lt;fecha/hora&gt;</a:t>
            </a:r>
            <a:endParaRPr b="0" lang="es-CO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9" r:id="rId2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</a:rPr>
              <a:t>Pulse para editar el formato del texto de título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</a:rPr>
              <a:t>Pulse para editar el formato de texto del esquema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</a:rPr>
              <a:t>Segundo nivel del esquema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</a:rPr>
              <a:t>Tercer nivel del esquema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</a:rPr>
              <a:t>Cuarto nivel del esquema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</a:rPr>
              <a:t>Quinto nivel del esquema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</a:rPr>
              <a:t>Sexto nivel del esquema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</a:rPr>
              <a:t>Séptimo nivel del esquema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</a:rPr>
              <a:t>Pulse para editar el formato de texto del esquema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</a:rPr>
              <a:t>Segundo nivel del esquema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</a:rPr>
              <a:t>Tercer nivel del esquema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</a:rPr>
              <a:t>Cuarto nivel del esquema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</a:rPr>
              <a:t>Quinto nivel del esquema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</a:rPr>
              <a:t>Sexto nivel del esquema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</a:rPr>
              <a:t>Séptimo nivel del esquema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ftr" idx="19"/>
          </p:nvPr>
        </p:nvSpPr>
        <p:spPr>
          <a:xfrm>
            <a:off x="4038480" y="6356520"/>
            <a:ext cx="4112640" cy="362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s-CO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CO" sz="1400" spc="-1" strike="noStrike">
                <a:solidFill>
                  <a:srgbClr val="000000"/>
                </a:solidFill>
                <a:latin typeface="Times New Roman"/>
              </a:rPr>
              <a:t>&lt;pie de página&gt;</a:t>
            </a:r>
            <a:endParaRPr b="0" lang="es-CO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 type="sldNum" idx="20"/>
          </p:nvPr>
        </p:nvSpPr>
        <p:spPr>
          <a:xfrm>
            <a:off x="8610480" y="6356520"/>
            <a:ext cx="2741040" cy="362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s-CO" sz="1200" spc="-1" strike="noStrike">
                <a:solidFill>
                  <a:srgbClr val="888888"/>
                </a:solidFill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ED998EBE-5BFD-4082-AA83-B9F3B2F60B59}" type="slidenum">
              <a:rPr b="0" lang="es-CO" sz="1200" spc="-1" strike="noStrike">
                <a:solidFill>
                  <a:srgbClr val="888888"/>
                </a:solidFill>
                <a:latin typeface="Calibri"/>
                <a:ea typeface="Calibri"/>
              </a:rPr>
              <a:t>&lt;número&gt;</a:t>
            </a:fld>
            <a:endParaRPr b="0" lang="es-CO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2" name="PlaceHolder 6"/>
          <p:cNvSpPr>
            <a:spLocks noGrp="1"/>
          </p:cNvSpPr>
          <p:nvPr>
            <p:ph type="dt" idx="21"/>
          </p:nvPr>
        </p:nvSpPr>
        <p:spPr>
          <a:xfrm>
            <a:off x="838080" y="6356520"/>
            <a:ext cx="2741040" cy="362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s-CO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s-CO" sz="1400" spc="-1" strike="noStrike">
                <a:solidFill>
                  <a:srgbClr val="000000"/>
                </a:solidFill>
                <a:latin typeface="Times New Roman"/>
              </a:rPr>
              <a:t>&lt;fecha/hora&gt;</a:t>
            </a:r>
            <a:endParaRPr b="0" lang="es-CO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1" r:id="rId2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ftr" idx="22"/>
          </p:nvPr>
        </p:nvSpPr>
        <p:spPr>
          <a:xfrm>
            <a:off x="4038480" y="6356520"/>
            <a:ext cx="4112640" cy="362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s-CO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CO" sz="1400" spc="-1" strike="noStrike">
                <a:solidFill>
                  <a:srgbClr val="000000"/>
                </a:solidFill>
                <a:latin typeface="Times New Roman"/>
              </a:rPr>
              <a:t>&lt;pie de página&gt;</a:t>
            </a:r>
            <a:endParaRPr b="0" lang="es-CO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 type="sldNum" idx="23"/>
          </p:nvPr>
        </p:nvSpPr>
        <p:spPr>
          <a:xfrm>
            <a:off x="8610480" y="6356520"/>
            <a:ext cx="2741040" cy="362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s-CO" sz="1200" spc="-1" strike="noStrike">
                <a:solidFill>
                  <a:srgbClr val="888888"/>
                </a:solidFill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806174D8-6BB6-4588-AA7B-E0BB0D4749CE}" type="slidenum">
              <a:rPr b="0" lang="es-CO" sz="1200" spc="-1" strike="noStrike">
                <a:solidFill>
                  <a:srgbClr val="888888"/>
                </a:solidFill>
                <a:latin typeface="Calibri"/>
                <a:ea typeface="Calibri"/>
              </a:rPr>
              <a:t>&lt;número&gt;</a:t>
            </a:fld>
            <a:endParaRPr b="0" lang="es-CO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8" name="PlaceHolder 3"/>
          <p:cNvSpPr>
            <a:spLocks noGrp="1"/>
          </p:cNvSpPr>
          <p:nvPr>
            <p:ph type="dt" idx="24"/>
          </p:nvPr>
        </p:nvSpPr>
        <p:spPr>
          <a:xfrm>
            <a:off x="838080" y="6356520"/>
            <a:ext cx="2741040" cy="362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s-CO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s-CO" sz="1400" spc="-1" strike="noStrike">
                <a:solidFill>
                  <a:srgbClr val="000000"/>
                </a:solidFill>
                <a:latin typeface="Times New Roman"/>
              </a:rPr>
              <a:t>&lt;fecha/hora&gt;</a:t>
            </a:r>
            <a:endParaRPr b="0" lang="es-CO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3" r:id="rId2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</a:rPr>
              <a:t>Pulse para editar el formato del texto de título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ftr" idx="25"/>
          </p:nvPr>
        </p:nvSpPr>
        <p:spPr>
          <a:xfrm>
            <a:off x="4038480" y="6356520"/>
            <a:ext cx="4112640" cy="362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s-CO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CO" sz="1400" spc="-1" strike="noStrike">
                <a:solidFill>
                  <a:srgbClr val="000000"/>
                </a:solidFill>
                <a:latin typeface="Times New Roman"/>
              </a:rPr>
              <a:t>&lt;pie de página&gt;</a:t>
            </a:r>
            <a:endParaRPr b="0" lang="es-CO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 type="sldNum" idx="26"/>
          </p:nvPr>
        </p:nvSpPr>
        <p:spPr>
          <a:xfrm>
            <a:off x="8610480" y="6356520"/>
            <a:ext cx="2741040" cy="362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s-CO" sz="1200" spc="-1" strike="noStrike">
                <a:solidFill>
                  <a:srgbClr val="888888"/>
                </a:solidFill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D532FA50-9643-40EB-8001-1865F9C85DD2}" type="slidenum">
              <a:rPr b="0" lang="es-CO" sz="1200" spc="-1" strike="noStrike">
                <a:solidFill>
                  <a:srgbClr val="888888"/>
                </a:solidFill>
                <a:latin typeface="Calibri"/>
                <a:ea typeface="Calibri"/>
              </a:rPr>
              <a:t>&lt;número&gt;</a:t>
            </a:fld>
            <a:endParaRPr b="0" lang="es-CO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2" name="PlaceHolder 4"/>
          <p:cNvSpPr>
            <a:spLocks noGrp="1"/>
          </p:cNvSpPr>
          <p:nvPr>
            <p:ph type="dt" idx="27"/>
          </p:nvPr>
        </p:nvSpPr>
        <p:spPr>
          <a:xfrm>
            <a:off x="838080" y="6356520"/>
            <a:ext cx="2741040" cy="362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s-CO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s-CO" sz="1400" spc="-1" strike="noStrike">
                <a:solidFill>
                  <a:srgbClr val="000000"/>
                </a:solidFill>
                <a:latin typeface="Times New Roman"/>
              </a:rPr>
              <a:t>&lt;fecha/hora&gt;</a:t>
            </a:r>
            <a:endParaRPr b="0" lang="es-CO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5" r:id="rId2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14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15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16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17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18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1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hyperlink" Target="https://reactjs.org/link/react-devtools" TargetMode="External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image" Target="../media/image20.png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1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png"/><Relationship Id="rId3" Type="http://schemas.openxmlformats.org/officeDocument/2006/relationships/image" Target="../media/image25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slideLayout" Target="../slideLayouts/slideLayout1.xml"/><Relationship Id="rId9" Type="http://schemas.openxmlformats.org/officeDocument/2006/relationships/notesSlide" Target="../notesSlides/notesSlide17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8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9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10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11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12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13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89;g1f213c8c16b_0_0"/>
          <p:cNvGrpSpPr/>
          <p:nvPr/>
        </p:nvGrpSpPr>
        <p:grpSpPr>
          <a:xfrm>
            <a:off x="0" y="0"/>
            <a:ext cx="12189960" cy="6855840"/>
            <a:chOff x="0" y="0"/>
            <a:chExt cx="12189960" cy="6855840"/>
          </a:xfrm>
        </p:grpSpPr>
        <p:pic>
          <p:nvPicPr>
            <p:cNvPr id="57" name="Google Shape;90;g1f213c8c16b_0_0" descr=""/>
            <p:cNvPicPr/>
            <p:nvPr/>
          </p:nvPicPr>
          <p:blipFill>
            <a:blip r:embed="rId1"/>
            <a:srcRect l="7813" t="0" r="7813" b="7535"/>
            <a:stretch/>
          </p:blipFill>
          <p:spPr>
            <a:xfrm>
              <a:off x="0" y="0"/>
              <a:ext cx="12189960" cy="68558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58" name="Google Shape;91;g1f213c8c16b_0_0" descr=""/>
            <p:cNvPicPr/>
            <p:nvPr/>
          </p:nvPicPr>
          <p:blipFill>
            <a:blip r:embed="rId2"/>
            <a:stretch/>
          </p:blipFill>
          <p:spPr>
            <a:xfrm>
              <a:off x="0" y="0"/>
              <a:ext cx="12189960" cy="6855840"/>
            </a:xfrm>
            <a:prstGeom prst="rect">
              <a:avLst/>
            </a:prstGeom>
            <a:ln w="0">
              <a:noFill/>
            </a:ln>
          </p:spPr>
        </p:pic>
      </p:grpSp>
      <p:pic>
        <p:nvPicPr>
          <p:cNvPr id="59" name="Google Shape;92;g1f213c8c16b_0_0" descr=""/>
          <p:cNvPicPr/>
          <p:nvPr/>
        </p:nvPicPr>
        <p:blipFill>
          <a:blip r:embed="rId3"/>
          <a:stretch/>
        </p:blipFill>
        <p:spPr>
          <a:xfrm>
            <a:off x="4219200" y="647640"/>
            <a:ext cx="3751920" cy="1796760"/>
          </a:xfrm>
          <a:prstGeom prst="rect">
            <a:avLst/>
          </a:prstGeom>
          <a:ln w="0">
            <a:noFill/>
          </a:ln>
        </p:spPr>
      </p:pic>
      <p:sp>
        <p:nvSpPr>
          <p:cNvPr id="60" name="Google Shape;93;g1f213c8c16b_0_0"/>
          <p:cNvSpPr/>
          <p:nvPr/>
        </p:nvSpPr>
        <p:spPr>
          <a:xfrm>
            <a:off x="2158560" y="2392560"/>
            <a:ext cx="7872480" cy="1156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s-CO" sz="7000" spc="-1" strike="noStrike">
                <a:solidFill>
                  <a:schemeClr val="lt1"/>
                </a:solidFill>
                <a:latin typeface="Nunito Sans Black"/>
                <a:ea typeface="Nunito Sans Black"/>
              </a:rPr>
              <a:t>Bootcamp</a:t>
            </a:r>
            <a:endParaRPr b="0" lang="es-CO" sz="7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Google Shape;94;g1f213c8c16b_0_0"/>
          <p:cNvSpPr/>
          <p:nvPr/>
        </p:nvSpPr>
        <p:spPr>
          <a:xfrm>
            <a:off x="2185200" y="3582000"/>
            <a:ext cx="7872480" cy="699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-CO" sz="4000" spc="-1" strike="noStrike">
                <a:solidFill>
                  <a:schemeClr val="lt1"/>
                </a:solidFill>
                <a:latin typeface="Nunito Sans Black"/>
                <a:ea typeface="Nunito Sans Black"/>
              </a:rPr>
              <a:t>Desarrollo Web Full Stack</a:t>
            </a:r>
            <a:r>
              <a:rPr b="0" lang="es-CO" sz="4000" spc="-1" strike="noStrike">
                <a:solidFill>
                  <a:schemeClr val="lt1"/>
                </a:solidFill>
                <a:latin typeface="Nunito Sans Black"/>
                <a:ea typeface="Nunito Sans Black"/>
              </a:rPr>
              <a:t>	</a:t>
            </a:r>
            <a:endParaRPr b="0" lang="es-CO" sz="4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2" name="Google Shape;95;g1f213c8c16b_0_0" descr=""/>
          <p:cNvPicPr/>
          <p:nvPr/>
        </p:nvPicPr>
        <p:blipFill>
          <a:blip r:embed="rId4"/>
          <a:stretch/>
        </p:blipFill>
        <p:spPr>
          <a:xfrm>
            <a:off x="9712800" y="5933520"/>
            <a:ext cx="2162880" cy="667440"/>
          </a:xfrm>
          <a:prstGeom prst="rect">
            <a:avLst/>
          </a:prstGeom>
          <a:ln w="0">
            <a:noFill/>
          </a:ln>
        </p:spPr>
      </p:pic>
      <p:grpSp>
        <p:nvGrpSpPr>
          <p:cNvPr id="63" name="Google Shape;96;g1f213c8c16b_0_0"/>
          <p:cNvGrpSpPr/>
          <p:nvPr/>
        </p:nvGrpSpPr>
        <p:grpSpPr>
          <a:xfrm>
            <a:off x="626400" y="254520"/>
            <a:ext cx="11249280" cy="981000"/>
            <a:chOff x="626400" y="254520"/>
            <a:chExt cx="11249280" cy="981000"/>
          </a:xfrm>
        </p:grpSpPr>
        <p:pic>
          <p:nvPicPr>
            <p:cNvPr id="64" name="Google Shape;97;g1f213c8c16b_0_0" descr=""/>
            <p:cNvPicPr/>
            <p:nvPr/>
          </p:nvPicPr>
          <p:blipFill>
            <a:blip r:embed="rId5"/>
            <a:stretch/>
          </p:blipFill>
          <p:spPr>
            <a:xfrm>
              <a:off x="10059840" y="254520"/>
              <a:ext cx="1815840" cy="9810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65" name="Google Shape;98;g1f213c8c16b_0_0" descr=""/>
            <p:cNvPicPr/>
            <p:nvPr/>
          </p:nvPicPr>
          <p:blipFill>
            <a:blip r:embed="rId6"/>
            <a:stretch/>
          </p:blipFill>
          <p:spPr>
            <a:xfrm>
              <a:off x="626400" y="484200"/>
              <a:ext cx="1503720" cy="52236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66" name="Google Shape;99;g1f213c8c16b_0_0"/>
          <p:cNvSpPr/>
          <p:nvPr/>
        </p:nvSpPr>
        <p:spPr>
          <a:xfrm>
            <a:off x="4545360" y="4447800"/>
            <a:ext cx="2817720" cy="92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-CO" sz="1800" spc="-1" strike="noStrike">
                <a:solidFill>
                  <a:srgbClr val="d2a6ff"/>
                </a:solidFill>
                <a:latin typeface="Arial"/>
                <a:ea typeface="Arial"/>
              </a:rPr>
              <a:t>Nivel Intermedio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-CO" sz="1800" spc="-1" strike="noStrike">
                <a:solidFill>
                  <a:srgbClr val="d2a6ff"/>
                </a:solidFill>
                <a:latin typeface="Arial"/>
                <a:ea typeface="Arial"/>
              </a:rPr>
              <a:t>Julian Felipe Latorre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-CO" sz="1800" spc="-1" strike="noStrike">
                <a:solidFill>
                  <a:srgbClr val="d2a6ff"/>
                </a:solidFill>
                <a:latin typeface="Arial"/>
                <a:ea typeface="Arial"/>
              </a:rPr>
              <a:t>11/07/2024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" name="Google Shape;266;g1f213c8c16b_0_ 7"/>
          <p:cNvGrpSpPr/>
          <p:nvPr/>
        </p:nvGrpSpPr>
        <p:grpSpPr>
          <a:xfrm>
            <a:off x="49320" y="0"/>
            <a:ext cx="12189960" cy="6855840"/>
            <a:chOff x="49320" y="0"/>
            <a:chExt cx="12189960" cy="6855840"/>
          </a:xfrm>
        </p:grpSpPr>
        <p:pic>
          <p:nvPicPr>
            <p:cNvPr id="153" name="Google Shape;267;g1f213c8c16b_0_ 8" descr=""/>
            <p:cNvPicPr/>
            <p:nvPr/>
          </p:nvPicPr>
          <p:blipFill>
            <a:blip r:embed="rId1"/>
            <a:srcRect l="7813" t="0" r="7813" b="7535"/>
            <a:stretch/>
          </p:blipFill>
          <p:spPr>
            <a:xfrm>
              <a:off x="49320" y="0"/>
              <a:ext cx="12189960" cy="68558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54" name="Google Shape;268;g1f213c8c16b_0_ 8" descr=""/>
            <p:cNvPicPr/>
            <p:nvPr/>
          </p:nvPicPr>
          <p:blipFill>
            <a:blip r:embed="rId2"/>
            <a:stretch/>
          </p:blipFill>
          <p:spPr>
            <a:xfrm>
              <a:off x="49320" y="0"/>
              <a:ext cx="12189960" cy="6855840"/>
            </a:xfrm>
            <a:prstGeom prst="rect">
              <a:avLst/>
            </a:prstGeom>
            <a:ln w="0">
              <a:noFill/>
            </a:ln>
          </p:spPr>
        </p:pic>
      </p:grpSp>
      <p:pic>
        <p:nvPicPr>
          <p:cNvPr id="155" name="Google Shape;269;g1f213c8c16b_0_ 8" descr=""/>
          <p:cNvPicPr/>
          <p:nvPr/>
        </p:nvPicPr>
        <p:blipFill>
          <a:blip r:embed="rId3"/>
          <a:stretch/>
        </p:blipFill>
        <p:spPr>
          <a:xfrm>
            <a:off x="4815360" y="165600"/>
            <a:ext cx="2337120" cy="1118520"/>
          </a:xfrm>
          <a:prstGeom prst="rect">
            <a:avLst/>
          </a:prstGeom>
          <a:ln w="0">
            <a:noFill/>
          </a:ln>
        </p:spPr>
      </p:pic>
      <p:grpSp>
        <p:nvGrpSpPr>
          <p:cNvPr id="156" name="Google Shape;287;g1f213c8c16b_0_ 8"/>
          <p:cNvGrpSpPr/>
          <p:nvPr/>
        </p:nvGrpSpPr>
        <p:grpSpPr>
          <a:xfrm>
            <a:off x="626400" y="254520"/>
            <a:ext cx="11249280" cy="981000"/>
            <a:chOff x="626400" y="254520"/>
            <a:chExt cx="11249280" cy="981000"/>
          </a:xfrm>
        </p:grpSpPr>
        <p:pic>
          <p:nvPicPr>
            <p:cNvPr id="157" name="Google Shape;288;g1f213c8c16b_0_ 8" descr=""/>
            <p:cNvPicPr/>
            <p:nvPr/>
          </p:nvPicPr>
          <p:blipFill>
            <a:blip r:embed="rId4"/>
            <a:stretch/>
          </p:blipFill>
          <p:spPr>
            <a:xfrm>
              <a:off x="10059840" y="254520"/>
              <a:ext cx="1815840" cy="9810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58" name="Google Shape;289;g1f213c8c16b_0_ 8" descr=""/>
            <p:cNvPicPr/>
            <p:nvPr/>
          </p:nvPicPr>
          <p:blipFill>
            <a:blip r:embed="rId5"/>
            <a:stretch/>
          </p:blipFill>
          <p:spPr>
            <a:xfrm>
              <a:off x="626400" y="484200"/>
              <a:ext cx="1503720" cy="52236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159" name="Google Shape;253;g1f213c8c16b_0_ 8"/>
          <p:cNvSpPr/>
          <p:nvPr/>
        </p:nvSpPr>
        <p:spPr>
          <a:xfrm>
            <a:off x="1440000" y="1080000"/>
            <a:ext cx="935892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tabLst>
                <a:tab algn="l" pos="0"/>
              </a:tabLst>
            </a:pP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60" name="" descr=""/>
          <p:cNvPicPr/>
          <p:nvPr/>
        </p:nvPicPr>
        <p:blipFill>
          <a:blip r:embed="rId6"/>
          <a:stretch/>
        </p:blipFill>
        <p:spPr>
          <a:xfrm>
            <a:off x="1980000" y="1900440"/>
            <a:ext cx="7850880" cy="4399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Google Shape;266;g1f213c8c16b_0_ 8"/>
          <p:cNvGrpSpPr/>
          <p:nvPr/>
        </p:nvGrpSpPr>
        <p:grpSpPr>
          <a:xfrm>
            <a:off x="49320" y="0"/>
            <a:ext cx="12189960" cy="6855840"/>
            <a:chOff x="49320" y="0"/>
            <a:chExt cx="12189960" cy="6855840"/>
          </a:xfrm>
        </p:grpSpPr>
        <p:pic>
          <p:nvPicPr>
            <p:cNvPr id="162" name="Google Shape;267;g1f213c8c16b_0_ 9" descr=""/>
            <p:cNvPicPr/>
            <p:nvPr/>
          </p:nvPicPr>
          <p:blipFill>
            <a:blip r:embed="rId1"/>
            <a:srcRect l="7813" t="0" r="7813" b="7535"/>
            <a:stretch/>
          </p:blipFill>
          <p:spPr>
            <a:xfrm>
              <a:off x="49320" y="0"/>
              <a:ext cx="12189960" cy="68558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63" name="Google Shape;268;g1f213c8c16b_0_ 9" descr=""/>
            <p:cNvPicPr/>
            <p:nvPr/>
          </p:nvPicPr>
          <p:blipFill>
            <a:blip r:embed="rId2"/>
            <a:stretch/>
          </p:blipFill>
          <p:spPr>
            <a:xfrm>
              <a:off x="49320" y="0"/>
              <a:ext cx="12189960" cy="6855840"/>
            </a:xfrm>
            <a:prstGeom prst="rect">
              <a:avLst/>
            </a:prstGeom>
            <a:ln w="0">
              <a:noFill/>
            </a:ln>
          </p:spPr>
        </p:pic>
      </p:grpSp>
      <p:pic>
        <p:nvPicPr>
          <p:cNvPr id="164" name="Google Shape;269;g1f213c8c16b_0_ 9" descr=""/>
          <p:cNvPicPr/>
          <p:nvPr/>
        </p:nvPicPr>
        <p:blipFill>
          <a:blip r:embed="rId3"/>
          <a:stretch/>
        </p:blipFill>
        <p:spPr>
          <a:xfrm>
            <a:off x="4815360" y="165600"/>
            <a:ext cx="2337120" cy="1118520"/>
          </a:xfrm>
          <a:prstGeom prst="rect">
            <a:avLst/>
          </a:prstGeom>
          <a:ln w="0">
            <a:noFill/>
          </a:ln>
        </p:spPr>
      </p:pic>
      <p:grpSp>
        <p:nvGrpSpPr>
          <p:cNvPr id="165" name="Google Shape;287;g1f213c8c16b_0_ 9"/>
          <p:cNvGrpSpPr/>
          <p:nvPr/>
        </p:nvGrpSpPr>
        <p:grpSpPr>
          <a:xfrm>
            <a:off x="626400" y="254520"/>
            <a:ext cx="11249280" cy="981000"/>
            <a:chOff x="626400" y="254520"/>
            <a:chExt cx="11249280" cy="981000"/>
          </a:xfrm>
        </p:grpSpPr>
        <p:pic>
          <p:nvPicPr>
            <p:cNvPr id="166" name="Google Shape;288;g1f213c8c16b_0_ 9" descr=""/>
            <p:cNvPicPr/>
            <p:nvPr/>
          </p:nvPicPr>
          <p:blipFill>
            <a:blip r:embed="rId4"/>
            <a:stretch/>
          </p:blipFill>
          <p:spPr>
            <a:xfrm>
              <a:off x="10059840" y="254520"/>
              <a:ext cx="1815840" cy="9810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67" name="Google Shape;289;g1f213c8c16b_0_ 9" descr=""/>
            <p:cNvPicPr/>
            <p:nvPr/>
          </p:nvPicPr>
          <p:blipFill>
            <a:blip r:embed="rId5"/>
            <a:stretch/>
          </p:blipFill>
          <p:spPr>
            <a:xfrm>
              <a:off x="626400" y="484200"/>
              <a:ext cx="1503720" cy="52236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168" name="Google Shape;253;g1f213c8c16b_0_ 9"/>
          <p:cNvSpPr/>
          <p:nvPr/>
        </p:nvSpPr>
        <p:spPr>
          <a:xfrm>
            <a:off x="1440000" y="1080000"/>
            <a:ext cx="935892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tabLst>
                <a:tab algn="l" pos="0"/>
              </a:tabLst>
            </a:pP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69" name="" descr=""/>
          <p:cNvPicPr/>
          <p:nvPr/>
        </p:nvPicPr>
        <p:blipFill>
          <a:blip r:embed="rId6"/>
          <a:stretch/>
        </p:blipFill>
        <p:spPr>
          <a:xfrm>
            <a:off x="1990080" y="2520000"/>
            <a:ext cx="6829920" cy="3841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0" name="Google Shape;266;g1f213c8c16b_0_ 9"/>
          <p:cNvGrpSpPr/>
          <p:nvPr/>
        </p:nvGrpSpPr>
        <p:grpSpPr>
          <a:xfrm>
            <a:off x="49320" y="0"/>
            <a:ext cx="12189960" cy="6855840"/>
            <a:chOff x="49320" y="0"/>
            <a:chExt cx="12189960" cy="6855840"/>
          </a:xfrm>
        </p:grpSpPr>
        <p:pic>
          <p:nvPicPr>
            <p:cNvPr id="171" name="Google Shape;267;g1f213c8c16b_0_ 10" descr=""/>
            <p:cNvPicPr/>
            <p:nvPr/>
          </p:nvPicPr>
          <p:blipFill>
            <a:blip r:embed="rId1"/>
            <a:srcRect l="7813" t="0" r="7813" b="7535"/>
            <a:stretch/>
          </p:blipFill>
          <p:spPr>
            <a:xfrm>
              <a:off x="49320" y="0"/>
              <a:ext cx="12189960" cy="68558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72" name="Google Shape;268;g1f213c8c16b_0_ 10" descr=""/>
            <p:cNvPicPr/>
            <p:nvPr/>
          </p:nvPicPr>
          <p:blipFill>
            <a:blip r:embed="rId2"/>
            <a:stretch/>
          </p:blipFill>
          <p:spPr>
            <a:xfrm>
              <a:off x="49320" y="0"/>
              <a:ext cx="12189960" cy="6855840"/>
            </a:xfrm>
            <a:prstGeom prst="rect">
              <a:avLst/>
            </a:prstGeom>
            <a:ln w="0">
              <a:noFill/>
            </a:ln>
          </p:spPr>
        </p:pic>
      </p:grpSp>
      <p:pic>
        <p:nvPicPr>
          <p:cNvPr id="173" name="Google Shape;269;g1f213c8c16b_0_ 10" descr=""/>
          <p:cNvPicPr/>
          <p:nvPr/>
        </p:nvPicPr>
        <p:blipFill>
          <a:blip r:embed="rId3"/>
          <a:stretch/>
        </p:blipFill>
        <p:spPr>
          <a:xfrm>
            <a:off x="4815360" y="165600"/>
            <a:ext cx="2337120" cy="1118520"/>
          </a:xfrm>
          <a:prstGeom prst="rect">
            <a:avLst/>
          </a:prstGeom>
          <a:ln w="0">
            <a:noFill/>
          </a:ln>
        </p:spPr>
      </p:pic>
      <p:grpSp>
        <p:nvGrpSpPr>
          <p:cNvPr id="174" name="Google Shape;287;g1f213c8c16b_0_ 10"/>
          <p:cNvGrpSpPr/>
          <p:nvPr/>
        </p:nvGrpSpPr>
        <p:grpSpPr>
          <a:xfrm>
            <a:off x="626400" y="254520"/>
            <a:ext cx="11249280" cy="981000"/>
            <a:chOff x="626400" y="254520"/>
            <a:chExt cx="11249280" cy="981000"/>
          </a:xfrm>
        </p:grpSpPr>
        <p:pic>
          <p:nvPicPr>
            <p:cNvPr id="175" name="Google Shape;288;g1f213c8c16b_0_ 10" descr=""/>
            <p:cNvPicPr/>
            <p:nvPr/>
          </p:nvPicPr>
          <p:blipFill>
            <a:blip r:embed="rId4"/>
            <a:stretch/>
          </p:blipFill>
          <p:spPr>
            <a:xfrm>
              <a:off x="10059840" y="254520"/>
              <a:ext cx="1815840" cy="9810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76" name="Google Shape;289;g1f213c8c16b_0_ 10" descr=""/>
            <p:cNvPicPr/>
            <p:nvPr/>
          </p:nvPicPr>
          <p:blipFill>
            <a:blip r:embed="rId5"/>
            <a:stretch/>
          </p:blipFill>
          <p:spPr>
            <a:xfrm>
              <a:off x="626400" y="484200"/>
              <a:ext cx="1503720" cy="52236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177" name="Google Shape;253;g1f213c8c16b_0_ 10"/>
          <p:cNvSpPr/>
          <p:nvPr/>
        </p:nvSpPr>
        <p:spPr>
          <a:xfrm>
            <a:off x="1440000" y="1080000"/>
            <a:ext cx="935892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tabLst>
                <a:tab algn="l" pos="0"/>
              </a:tabLst>
            </a:pP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78" name="" descr=""/>
          <p:cNvPicPr/>
          <p:nvPr/>
        </p:nvPicPr>
        <p:blipFill>
          <a:blip r:embed="rId6"/>
          <a:stretch/>
        </p:blipFill>
        <p:spPr>
          <a:xfrm>
            <a:off x="2928240" y="2340000"/>
            <a:ext cx="5531760" cy="31114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" name="Google Shape;266;g1f213c8c16b_0_ 10"/>
          <p:cNvGrpSpPr/>
          <p:nvPr/>
        </p:nvGrpSpPr>
        <p:grpSpPr>
          <a:xfrm>
            <a:off x="49320" y="0"/>
            <a:ext cx="12189960" cy="6855840"/>
            <a:chOff x="49320" y="0"/>
            <a:chExt cx="12189960" cy="6855840"/>
          </a:xfrm>
        </p:grpSpPr>
        <p:pic>
          <p:nvPicPr>
            <p:cNvPr id="180" name="Google Shape;267;g1f213c8c16b_0_ 11" descr=""/>
            <p:cNvPicPr/>
            <p:nvPr/>
          </p:nvPicPr>
          <p:blipFill>
            <a:blip r:embed="rId1"/>
            <a:srcRect l="7813" t="0" r="7813" b="7535"/>
            <a:stretch/>
          </p:blipFill>
          <p:spPr>
            <a:xfrm>
              <a:off x="49320" y="0"/>
              <a:ext cx="12189960" cy="68558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81" name="Google Shape;268;g1f213c8c16b_0_ 11" descr=""/>
            <p:cNvPicPr/>
            <p:nvPr/>
          </p:nvPicPr>
          <p:blipFill>
            <a:blip r:embed="rId2"/>
            <a:stretch/>
          </p:blipFill>
          <p:spPr>
            <a:xfrm>
              <a:off x="49320" y="0"/>
              <a:ext cx="12189960" cy="6855840"/>
            </a:xfrm>
            <a:prstGeom prst="rect">
              <a:avLst/>
            </a:prstGeom>
            <a:ln w="0">
              <a:noFill/>
            </a:ln>
          </p:spPr>
        </p:pic>
      </p:grpSp>
      <p:pic>
        <p:nvPicPr>
          <p:cNvPr id="182" name="Google Shape;269;g1f213c8c16b_0_ 11" descr=""/>
          <p:cNvPicPr/>
          <p:nvPr/>
        </p:nvPicPr>
        <p:blipFill>
          <a:blip r:embed="rId3"/>
          <a:stretch/>
        </p:blipFill>
        <p:spPr>
          <a:xfrm>
            <a:off x="4815360" y="165600"/>
            <a:ext cx="2337120" cy="1118520"/>
          </a:xfrm>
          <a:prstGeom prst="rect">
            <a:avLst/>
          </a:prstGeom>
          <a:ln w="0">
            <a:noFill/>
          </a:ln>
        </p:spPr>
      </p:pic>
      <p:grpSp>
        <p:nvGrpSpPr>
          <p:cNvPr id="183" name="Google Shape;287;g1f213c8c16b_0_ 11"/>
          <p:cNvGrpSpPr/>
          <p:nvPr/>
        </p:nvGrpSpPr>
        <p:grpSpPr>
          <a:xfrm>
            <a:off x="626400" y="254520"/>
            <a:ext cx="11249280" cy="981000"/>
            <a:chOff x="626400" y="254520"/>
            <a:chExt cx="11249280" cy="981000"/>
          </a:xfrm>
        </p:grpSpPr>
        <p:pic>
          <p:nvPicPr>
            <p:cNvPr id="184" name="Google Shape;288;g1f213c8c16b_0_ 11" descr=""/>
            <p:cNvPicPr/>
            <p:nvPr/>
          </p:nvPicPr>
          <p:blipFill>
            <a:blip r:embed="rId4"/>
            <a:stretch/>
          </p:blipFill>
          <p:spPr>
            <a:xfrm>
              <a:off x="10059840" y="254520"/>
              <a:ext cx="1815840" cy="9810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85" name="Google Shape;289;g1f213c8c16b_0_ 11" descr=""/>
            <p:cNvPicPr/>
            <p:nvPr/>
          </p:nvPicPr>
          <p:blipFill>
            <a:blip r:embed="rId5"/>
            <a:stretch/>
          </p:blipFill>
          <p:spPr>
            <a:xfrm>
              <a:off x="626400" y="484200"/>
              <a:ext cx="1503720" cy="52236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186" name="Google Shape;253;g1f213c8c16b_0_ 11"/>
          <p:cNvSpPr/>
          <p:nvPr/>
        </p:nvSpPr>
        <p:spPr>
          <a:xfrm>
            <a:off x="1440000" y="1080000"/>
            <a:ext cx="935892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tabLst>
                <a:tab algn="l" pos="0"/>
              </a:tabLst>
            </a:pP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87" name="" descr=""/>
          <p:cNvPicPr/>
          <p:nvPr/>
        </p:nvPicPr>
        <p:blipFill>
          <a:blip r:embed="rId6"/>
          <a:stretch/>
        </p:blipFill>
        <p:spPr>
          <a:xfrm>
            <a:off x="1800000" y="1980000"/>
            <a:ext cx="7709040" cy="4342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8" name="Google Shape;266;g1f213c8c16b_0_ 11"/>
          <p:cNvGrpSpPr/>
          <p:nvPr/>
        </p:nvGrpSpPr>
        <p:grpSpPr>
          <a:xfrm>
            <a:off x="49320" y="0"/>
            <a:ext cx="12189960" cy="6855840"/>
            <a:chOff x="49320" y="0"/>
            <a:chExt cx="12189960" cy="6855840"/>
          </a:xfrm>
        </p:grpSpPr>
        <p:pic>
          <p:nvPicPr>
            <p:cNvPr id="189" name="Google Shape;267;g1f213c8c16b_0_ 12" descr=""/>
            <p:cNvPicPr/>
            <p:nvPr/>
          </p:nvPicPr>
          <p:blipFill>
            <a:blip r:embed="rId1"/>
            <a:srcRect l="7813" t="0" r="7813" b="7535"/>
            <a:stretch/>
          </p:blipFill>
          <p:spPr>
            <a:xfrm>
              <a:off x="49320" y="0"/>
              <a:ext cx="12189960" cy="68558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90" name="Google Shape;268;g1f213c8c16b_0_ 12" descr=""/>
            <p:cNvPicPr/>
            <p:nvPr/>
          </p:nvPicPr>
          <p:blipFill>
            <a:blip r:embed="rId2"/>
            <a:stretch/>
          </p:blipFill>
          <p:spPr>
            <a:xfrm>
              <a:off x="49320" y="0"/>
              <a:ext cx="12189960" cy="6855840"/>
            </a:xfrm>
            <a:prstGeom prst="rect">
              <a:avLst/>
            </a:prstGeom>
            <a:ln w="0">
              <a:noFill/>
            </a:ln>
          </p:spPr>
        </p:pic>
      </p:grpSp>
      <p:pic>
        <p:nvPicPr>
          <p:cNvPr id="191" name="Google Shape;269;g1f213c8c16b_0_ 12" descr=""/>
          <p:cNvPicPr/>
          <p:nvPr/>
        </p:nvPicPr>
        <p:blipFill>
          <a:blip r:embed="rId3"/>
          <a:stretch/>
        </p:blipFill>
        <p:spPr>
          <a:xfrm>
            <a:off x="4815360" y="165600"/>
            <a:ext cx="2337120" cy="1118520"/>
          </a:xfrm>
          <a:prstGeom prst="rect">
            <a:avLst/>
          </a:prstGeom>
          <a:ln w="0">
            <a:noFill/>
          </a:ln>
        </p:spPr>
      </p:pic>
      <p:grpSp>
        <p:nvGrpSpPr>
          <p:cNvPr id="192" name="Google Shape;287;g1f213c8c16b_0_ 12"/>
          <p:cNvGrpSpPr/>
          <p:nvPr/>
        </p:nvGrpSpPr>
        <p:grpSpPr>
          <a:xfrm>
            <a:off x="626400" y="254520"/>
            <a:ext cx="11249280" cy="981000"/>
            <a:chOff x="626400" y="254520"/>
            <a:chExt cx="11249280" cy="981000"/>
          </a:xfrm>
        </p:grpSpPr>
        <p:pic>
          <p:nvPicPr>
            <p:cNvPr id="193" name="Google Shape;288;g1f213c8c16b_0_ 12" descr=""/>
            <p:cNvPicPr/>
            <p:nvPr/>
          </p:nvPicPr>
          <p:blipFill>
            <a:blip r:embed="rId4"/>
            <a:stretch/>
          </p:blipFill>
          <p:spPr>
            <a:xfrm>
              <a:off x="10059840" y="254520"/>
              <a:ext cx="1815840" cy="9810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94" name="Google Shape;289;g1f213c8c16b_0_ 12" descr=""/>
            <p:cNvPicPr/>
            <p:nvPr/>
          </p:nvPicPr>
          <p:blipFill>
            <a:blip r:embed="rId5"/>
            <a:stretch/>
          </p:blipFill>
          <p:spPr>
            <a:xfrm>
              <a:off x="626400" y="484200"/>
              <a:ext cx="1503720" cy="52236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195" name="Google Shape;253;g1f213c8c16b_0_ 12"/>
          <p:cNvSpPr/>
          <p:nvPr/>
        </p:nvSpPr>
        <p:spPr>
          <a:xfrm>
            <a:off x="1440000" y="1080000"/>
            <a:ext cx="935892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tabLst>
                <a:tab algn="l" pos="0"/>
              </a:tabLst>
            </a:pPr>
            <a:r>
              <a:rPr b="0" lang="es-CO" sz="3600" spc="-1" strike="noStrike">
                <a:solidFill>
                  <a:schemeClr val="lt1"/>
                </a:solidFill>
                <a:latin typeface="Nunito Sans Black"/>
                <a:ea typeface="Nunito Sans Black"/>
              </a:rPr>
              <a:t>Práctica</a:t>
            </a:r>
            <a:endParaRPr b="0" lang="es-CO" sz="3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96" name="" descr=""/>
          <p:cNvPicPr/>
          <p:nvPr/>
        </p:nvPicPr>
        <p:blipFill>
          <a:blip r:embed="rId6"/>
          <a:stretch/>
        </p:blipFill>
        <p:spPr>
          <a:xfrm>
            <a:off x="3963240" y="2347920"/>
            <a:ext cx="4285080" cy="3656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7" name="Google Shape;266;g1f213c8c16b_0_ 21"/>
          <p:cNvGrpSpPr/>
          <p:nvPr/>
        </p:nvGrpSpPr>
        <p:grpSpPr>
          <a:xfrm>
            <a:off x="49320" y="0"/>
            <a:ext cx="12189960" cy="6855840"/>
            <a:chOff x="49320" y="0"/>
            <a:chExt cx="12189960" cy="6855840"/>
          </a:xfrm>
        </p:grpSpPr>
        <p:pic>
          <p:nvPicPr>
            <p:cNvPr id="198" name="Google Shape;267;g1f213c8c16b_0_ 21" descr=""/>
            <p:cNvPicPr/>
            <p:nvPr/>
          </p:nvPicPr>
          <p:blipFill>
            <a:blip r:embed="rId1"/>
            <a:srcRect l="7813" t="0" r="7813" b="7535"/>
            <a:stretch/>
          </p:blipFill>
          <p:spPr>
            <a:xfrm>
              <a:off x="49320" y="0"/>
              <a:ext cx="12189960" cy="68558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99" name="Google Shape;268;g1f213c8c16b_0_ 21" descr=""/>
            <p:cNvPicPr/>
            <p:nvPr/>
          </p:nvPicPr>
          <p:blipFill>
            <a:blip r:embed="rId2"/>
            <a:stretch/>
          </p:blipFill>
          <p:spPr>
            <a:xfrm>
              <a:off x="49320" y="0"/>
              <a:ext cx="12189960" cy="6855840"/>
            </a:xfrm>
            <a:prstGeom prst="rect">
              <a:avLst/>
            </a:prstGeom>
            <a:ln w="0">
              <a:noFill/>
            </a:ln>
          </p:spPr>
        </p:pic>
      </p:grpSp>
      <p:pic>
        <p:nvPicPr>
          <p:cNvPr id="200" name="Google Shape;269;g1f213c8c16b_0_ 21" descr=""/>
          <p:cNvPicPr/>
          <p:nvPr/>
        </p:nvPicPr>
        <p:blipFill>
          <a:blip r:embed="rId3"/>
          <a:stretch/>
        </p:blipFill>
        <p:spPr>
          <a:xfrm>
            <a:off x="4815360" y="165600"/>
            <a:ext cx="2337120" cy="1118520"/>
          </a:xfrm>
          <a:prstGeom prst="rect">
            <a:avLst/>
          </a:prstGeom>
          <a:ln w="0">
            <a:noFill/>
          </a:ln>
        </p:spPr>
      </p:pic>
      <p:grpSp>
        <p:nvGrpSpPr>
          <p:cNvPr id="201" name="Google Shape;287;g1f213c8c16b_0_ 21"/>
          <p:cNvGrpSpPr/>
          <p:nvPr/>
        </p:nvGrpSpPr>
        <p:grpSpPr>
          <a:xfrm>
            <a:off x="626400" y="254520"/>
            <a:ext cx="11249280" cy="981000"/>
            <a:chOff x="626400" y="254520"/>
            <a:chExt cx="11249280" cy="981000"/>
          </a:xfrm>
        </p:grpSpPr>
        <p:pic>
          <p:nvPicPr>
            <p:cNvPr id="202" name="Google Shape;288;g1f213c8c16b_0_ 21" descr=""/>
            <p:cNvPicPr/>
            <p:nvPr/>
          </p:nvPicPr>
          <p:blipFill>
            <a:blip r:embed="rId4"/>
            <a:stretch/>
          </p:blipFill>
          <p:spPr>
            <a:xfrm>
              <a:off x="10059840" y="254520"/>
              <a:ext cx="1815840" cy="9810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03" name="Google Shape;289;g1f213c8c16b_0_ 21" descr=""/>
            <p:cNvPicPr/>
            <p:nvPr/>
          </p:nvPicPr>
          <p:blipFill>
            <a:blip r:embed="rId5"/>
            <a:stretch/>
          </p:blipFill>
          <p:spPr>
            <a:xfrm>
              <a:off x="626400" y="484200"/>
              <a:ext cx="1503720" cy="52236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204" name="Google Shape;253;g1f213c8c16b_0_ 21"/>
          <p:cNvSpPr/>
          <p:nvPr/>
        </p:nvSpPr>
        <p:spPr>
          <a:xfrm>
            <a:off x="1440000" y="1080000"/>
            <a:ext cx="935892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tabLst>
                <a:tab algn="l" pos="0"/>
              </a:tabLst>
            </a:pPr>
            <a:r>
              <a:rPr b="0" lang="es-CO" sz="3600" spc="-1" strike="noStrike">
                <a:solidFill>
                  <a:schemeClr val="lt1"/>
                </a:solidFill>
                <a:latin typeface="Nunito Sans Black"/>
                <a:ea typeface="Nunito Sans Black"/>
              </a:rPr>
              <a:t>Recursos</a:t>
            </a:r>
            <a:endParaRPr b="0" lang="es-CO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5" name=""/>
          <p:cNvSpPr/>
          <p:nvPr/>
        </p:nvSpPr>
        <p:spPr>
          <a:xfrm>
            <a:off x="1757880" y="2813040"/>
            <a:ext cx="8717400" cy="128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s-CO" sz="4200" spc="-1" strike="noStrike" u="sng">
                <a:solidFill>
                  <a:srgbClr val="0563c1"/>
                </a:solidFill>
                <a:uFillTx/>
                <a:latin typeface="Arial"/>
                <a:hlinkClick r:id="rId6"/>
              </a:rPr>
              <a:t>https://reactjs.org/link/react-devtools</a:t>
            </a:r>
            <a:endParaRPr b="0" lang="es-CO" sz="4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311;g1f213c8c16b_0_211" descr=""/>
          <p:cNvPicPr/>
          <p:nvPr/>
        </p:nvPicPr>
        <p:blipFill>
          <a:blip r:embed="rId1"/>
          <a:stretch/>
        </p:blipFill>
        <p:spPr>
          <a:xfrm>
            <a:off x="3965040" y="4641120"/>
            <a:ext cx="4087800" cy="1335240"/>
          </a:xfrm>
          <a:prstGeom prst="rect">
            <a:avLst/>
          </a:prstGeom>
          <a:ln w="0">
            <a:noFill/>
          </a:ln>
        </p:spPr>
      </p:pic>
      <p:sp>
        <p:nvSpPr>
          <p:cNvPr id="207" name="Google Shape;312;g1f213c8c16b_0_211"/>
          <p:cNvSpPr/>
          <p:nvPr/>
        </p:nvSpPr>
        <p:spPr>
          <a:xfrm>
            <a:off x="1228680" y="585000"/>
            <a:ext cx="9564480" cy="118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-CO" sz="7200" spc="-1" strike="noStrike">
                <a:solidFill>
                  <a:srgbClr val="001059"/>
                </a:solidFill>
                <a:latin typeface="Nunito Sans Black"/>
                <a:ea typeface="Nunito Sans Black"/>
              </a:rPr>
              <a:t>LOGOS:</a:t>
            </a:r>
            <a:endParaRPr b="0" lang="es-CO" sz="7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08" name="Google Shape;313;g1f213c8c16b_0_211" descr=""/>
          <p:cNvPicPr/>
          <p:nvPr/>
        </p:nvPicPr>
        <p:blipFill>
          <a:blip r:embed="rId2"/>
          <a:srcRect l="8004" t="20494" r="6931" b="16482"/>
          <a:stretch/>
        </p:blipFill>
        <p:spPr>
          <a:xfrm>
            <a:off x="4869360" y="2808000"/>
            <a:ext cx="2450880" cy="869400"/>
          </a:xfrm>
          <a:prstGeom prst="rect">
            <a:avLst/>
          </a:prstGeom>
          <a:ln w="0">
            <a:noFill/>
          </a:ln>
        </p:spPr>
      </p:pic>
      <p:pic>
        <p:nvPicPr>
          <p:cNvPr id="209" name="Google Shape;314;g1f213c8c16b_0_211" descr=""/>
          <p:cNvPicPr/>
          <p:nvPr/>
        </p:nvPicPr>
        <p:blipFill>
          <a:blip r:embed="rId3"/>
          <a:stretch/>
        </p:blipFill>
        <p:spPr>
          <a:xfrm>
            <a:off x="1228680" y="2808000"/>
            <a:ext cx="1852920" cy="644400"/>
          </a:xfrm>
          <a:prstGeom prst="rect">
            <a:avLst/>
          </a:prstGeom>
          <a:ln w="0">
            <a:noFill/>
          </a:ln>
        </p:spPr>
      </p:pic>
      <p:pic>
        <p:nvPicPr>
          <p:cNvPr id="210" name="Google Shape;315;g1f213c8c16b_0_211" descr=""/>
          <p:cNvPicPr/>
          <p:nvPr/>
        </p:nvPicPr>
        <p:blipFill>
          <a:blip r:embed="rId4"/>
          <a:stretch/>
        </p:blipFill>
        <p:spPr>
          <a:xfrm>
            <a:off x="8579880" y="2695680"/>
            <a:ext cx="2025360" cy="1094400"/>
          </a:xfrm>
          <a:prstGeom prst="rect">
            <a:avLst/>
          </a:prstGeom>
          <a:ln w="0">
            <a:noFill/>
          </a:ln>
        </p:spPr>
      </p:pic>
      <p:pic>
        <p:nvPicPr>
          <p:cNvPr id="211" name="Google Shape;316;g1f213c8c16b_0_211" descr=""/>
          <p:cNvPicPr/>
          <p:nvPr/>
        </p:nvPicPr>
        <p:blipFill>
          <a:blip r:embed="rId5"/>
          <a:stretch/>
        </p:blipFill>
        <p:spPr>
          <a:xfrm>
            <a:off x="597600" y="398520"/>
            <a:ext cx="1085760" cy="377280"/>
          </a:xfrm>
          <a:prstGeom prst="rect">
            <a:avLst/>
          </a:prstGeom>
          <a:ln w="0">
            <a:noFill/>
          </a:ln>
        </p:spPr>
      </p:pic>
      <p:pic>
        <p:nvPicPr>
          <p:cNvPr id="212" name="Google Shape;317;g1f213c8c16b_0_211" descr=""/>
          <p:cNvPicPr/>
          <p:nvPr/>
        </p:nvPicPr>
        <p:blipFill>
          <a:blip r:embed="rId6"/>
          <a:stretch/>
        </p:blipFill>
        <p:spPr>
          <a:xfrm>
            <a:off x="10002240" y="199800"/>
            <a:ext cx="1422000" cy="7678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3" name="Google Shape;323;g1f213c8c16b_0_222"/>
          <p:cNvGrpSpPr/>
          <p:nvPr/>
        </p:nvGrpSpPr>
        <p:grpSpPr>
          <a:xfrm>
            <a:off x="0" y="0"/>
            <a:ext cx="12189960" cy="6855840"/>
            <a:chOff x="0" y="0"/>
            <a:chExt cx="12189960" cy="6855840"/>
          </a:xfrm>
        </p:grpSpPr>
        <p:pic>
          <p:nvPicPr>
            <p:cNvPr id="214" name="Google Shape;324;g1f213c8c16b_0_222" descr=""/>
            <p:cNvPicPr/>
            <p:nvPr/>
          </p:nvPicPr>
          <p:blipFill>
            <a:blip r:embed="rId1"/>
            <a:srcRect l="7813" t="0" r="7813" b="7535"/>
            <a:stretch/>
          </p:blipFill>
          <p:spPr>
            <a:xfrm>
              <a:off x="0" y="0"/>
              <a:ext cx="12189960" cy="68558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15" name="Google Shape;325;g1f213c8c16b_0_222" descr=""/>
            <p:cNvPicPr/>
            <p:nvPr/>
          </p:nvPicPr>
          <p:blipFill>
            <a:blip r:embed="rId2"/>
            <a:stretch/>
          </p:blipFill>
          <p:spPr>
            <a:xfrm>
              <a:off x="0" y="0"/>
              <a:ext cx="12189960" cy="6855840"/>
            </a:xfrm>
            <a:prstGeom prst="rect">
              <a:avLst/>
            </a:prstGeom>
            <a:ln w="0">
              <a:noFill/>
            </a:ln>
          </p:spPr>
        </p:pic>
      </p:grpSp>
      <p:pic>
        <p:nvPicPr>
          <p:cNvPr id="216" name="Google Shape;326;g1f213c8c16b_0_222" descr=""/>
          <p:cNvPicPr/>
          <p:nvPr/>
        </p:nvPicPr>
        <p:blipFill>
          <a:blip r:embed="rId3"/>
          <a:stretch/>
        </p:blipFill>
        <p:spPr>
          <a:xfrm>
            <a:off x="2340720" y="1970640"/>
            <a:ext cx="7508880" cy="2914200"/>
          </a:xfrm>
          <a:prstGeom prst="rect">
            <a:avLst/>
          </a:prstGeom>
          <a:ln w="0">
            <a:noFill/>
          </a:ln>
        </p:spPr>
      </p:pic>
      <p:pic>
        <p:nvPicPr>
          <p:cNvPr id="217" name="Google Shape;327;g1f213c8c16b_0_222" descr=""/>
          <p:cNvPicPr/>
          <p:nvPr/>
        </p:nvPicPr>
        <p:blipFill>
          <a:blip r:embed="rId4"/>
          <a:stretch/>
        </p:blipFill>
        <p:spPr>
          <a:xfrm>
            <a:off x="4592160" y="324000"/>
            <a:ext cx="3005280" cy="1438920"/>
          </a:xfrm>
          <a:prstGeom prst="rect">
            <a:avLst/>
          </a:prstGeom>
          <a:ln w="0">
            <a:noFill/>
          </a:ln>
        </p:spPr>
      </p:pic>
      <p:pic>
        <p:nvPicPr>
          <p:cNvPr id="218" name="Google Shape;328;g1f213c8c16b_0_222" descr=""/>
          <p:cNvPicPr/>
          <p:nvPr/>
        </p:nvPicPr>
        <p:blipFill>
          <a:blip r:embed="rId5"/>
          <a:stretch/>
        </p:blipFill>
        <p:spPr>
          <a:xfrm>
            <a:off x="9712800" y="5933520"/>
            <a:ext cx="2162880" cy="667440"/>
          </a:xfrm>
          <a:prstGeom prst="rect">
            <a:avLst/>
          </a:prstGeom>
          <a:ln w="0">
            <a:noFill/>
          </a:ln>
        </p:spPr>
      </p:pic>
      <p:grpSp>
        <p:nvGrpSpPr>
          <p:cNvPr id="219" name="Google Shape;329;g1f213c8c16b_0_222"/>
          <p:cNvGrpSpPr/>
          <p:nvPr/>
        </p:nvGrpSpPr>
        <p:grpSpPr>
          <a:xfrm>
            <a:off x="626400" y="254520"/>
            <a:ext cx="11249280" cy="981000"/>
            <a:chOff x="626400" y="254520"/>
            <a:chExt cx="11249280" cy="981000"/>
          </a:xfrm>
        </p:grpSpPr>
        <p:pic>
          <p:nvPicPr>
            <p:cNvPr id="220" name="Google Shape;330;g1f213c8c16b_0_222" descr=""/>
            <p:cNvPicPr/>
            <p:nvPr/>
          </p:nvPicPr>
          <p:blipFill>
            <a:blip r:embed="rId6"/>
            <a:stretch/>
          </p:blipFill>
          <p:spPr>
            <a:xfrm>
              <a:off x="10059840" y="254520"/>
              <a:ext cx="1815840" cy="9810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21" name="Google Shape;331;g1f213c8c16b_0_222" descr=""/>
            <p:cNvPicPr/>
            <p:nvPr/>
          </p:nvPicPr>
          <p:blipFill>
            <a:blip r:embed="rId7"/>
            <a:stretch/>
          </p:blipFill>
          <p:spPr>
            <a:xfrm>
              <a:off x="626400" y="484200"/>
              <a:ext cx="1503720" cy="522360"/>
            </a:xfrm>
            <a:prstGeom prst="rect">
              <a:avLst/>
            </a:prstGeom>
            <a:ln w="0">
              <a:noFill/>
            </a:ln>
          </p:spPr>
        </p:pic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oogle Shape;105;g1f213c8c16b_0_15"/>
          <p:cNvGrpSpPr/>
          <p:nvPr/>
        </p:nvGrpSpPr>
        <p:grpSpPr>
          <a:xfrm>
            <a:off x="0" y="0"/>
            <a:ext cx="12189960" cy="6855840"/>
            <a:chOff x="0" y="0"/>
            <a:chExt cx="12189960" cy="6855840"/>
          </a:xfrm>
        </p:grpSpPr>
        <p:pic>
          <p:nvPicPr>
            <p:cNvPr id="68" name="Google Shape;106;g1f213c8c16b_0_15" descr=""/>
            <p:cNvPicPr/>
            <p:nvPr/>
          </p:nvPicPr>
          <p:blipFill>
            <a:blip r:embed="rId1"/>
            <a:srcRect l="7813" t="0" r="7813" b="7535"/>
            <a:stretch/>
          </p:blipFill>
          <p:spPr>
            <a:xfrm>
              <a:off x="0" y="0"/>
              <a:ext cx="12189960" cy="68558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69" name="Google Shape;107;g1f213c8c16b_0_15" descr=""/>
            <p:cNvPicPr/>
            <p:nvPr/>
          </p:nvPicPr>
          <p:blipFill>
            <a:blip r:embed="rId2"/>
            <a:stretch/>
          </p:blipFill>
          <p:spPr>
            <a:xfrm>
              <a:off x="0" y="0"/>
              <a:ext cx="12189960" cy="6855840"/>
            </a:xfrm>
            <a:prstGeom prst="rect">
              <a:avLst/>
            </a:prstGeom>
            <a:ln w="0">
              <a:noFill/>
            </a:ln>
          </p:spPr>
        </p:pic>
      </p:grpSp>
      <p:pic>
        <p:nvPicPr>
          <p:cNvPr id="70" name="Google Shape;108;g1f213c8c16b_0_15" descr=""/>
          <p:cNvPicPr/>
          <p:nvPr/>
        </p:nvPicPr>
        <p:blipFill>
          <a:blip r:embed="rId3"/>
          <a:stretch/>
        </p:blipFill>
        <p:spPr>
          <a:xfrm>
            <a:off x="4815360" y="165600"/>
            <a:ext cx="2337120" cy="1118520"/>
          </a:xfrm>
          <a:prstGeom prst="rect">
            <a:avLst/>
          </a:prstGeom>
          <a:ln w="0">
            <a:noFill/>
          </a:ln>
        </p:spPr>
      </p:pic>
      <p:sp>
        <p:nvSpPr>
          <p:cNvPr id="71" name="Google Shape;109;g1f213c8c16b_0_15"/>
          <p:cNvSpPr/>
          <p:nvPr/>
        </p:nvSpPr>
        <p:spPr>
          <a:xfrm>
            <a:off x="2753640" y="1352160"/>
            <a:ext cx="7104960" cy="851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-CO" sz="5000" spc="-1" strike="noStrike">
                <a:solidFill>
                  <a:srgbClr val="d2a6ff"/>
                </a:solidFill>
                <a:latin typeface="Arial"/>
                <a:ea typeface="Arial"/>
              </a:rPr>
              <a:t>Tabla de contenidos</a:t>
            </a:r>
            <a:endParaRPr b="0" lang="es-CO" sz="5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Google Shape;110;g1f213c8c16b_0_15"/>
          <p:cNvSpPr/>
          <p:nvPr/>
        </p:nvSpPr>
        <p:spPr>
          <a:xfrm>
            <a:off x="3476160" y="2461320"/>
            <a:ext cx="788040" cy="788040"/>
          </a:xfrm>
          <a:prstGeom prst="ellipse">
            <a:avLst/>
          </a:prstGeom>
          <a:solidFill>
            <a:srgbClr val="adf6fe"/>
          </a:solidFill>
          <a:ln w="12700">
            <a:solidFill>
              <a:srgbClr val="31538f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Google Shape;111;g1f213c8c16b_0_15"/>
          <p:cNvSpPr/>
          <p:nvPr/>
        </p:nvSpPr>
        <p:spPr>
          <a:xfrm>
            <a:off x="3476160" y="3603960"/>
            <a:ext cx="788040" cy="788040"/>
          </a:xfrm>
          <a:prstGeom prst="ellipse">
            <a:avLst/>
          </a:prstGeom>
          <a:solidFill>
            <a:srgbClr val="adf6fe"/>
          </a:solidFill>
          <a:ln w="12700">
            <a:solidFill>
              <a:srgbClr val="31538f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Google Shape;112;g1f213c8c16b_0_15"/>
          <p:cNvSpPr/>
          <p:nvPr/>
        </p:nvSpPr>
        <p:spPr>
          <a:xfrm>
            <a:off x="3476160" y="4757760"/>
            <a:ext cx="788040" cy="788040"/>
          </a:xfrm>
          <a:prstGeom prst="ellipse">
            <a:avLst/>
          </a:prstGeom>
          <a:solidFill>
            <a:srgbClr val="adf6fe"/>
          </a:solidFill>
          <a:ln w="12700">
            <a:solidFill>
              <a:srgbClr val="31538f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Google Shape;113;g1f213c8c16b_0_15"/>
          <p:cNvSpPr/>
          <p:nvPr/>
        </p:nvSpPr>
        <p:spPr>
          <a:xfrm>
            <a:off x="4630320" y="2580840"/>
            <a:ext cx="4188960" cy="658440"/>
          </a:xfrm>
          <a:prstGeom prst="roundRect">
            <a:avLst>
              <a:gd name="adj" fmla="val 16667"/>
            </a:avLst>
          </a:prstGeom>
          <a:solidFill>
            <a:srgbClr val="adf6fe"/>
          </a:solidFill>
          <a:ln w="12700">
            <a:solidFill>
              <a:srgbClr val="31538f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Google Shape;114;g1f213c8c16b_0_15"/>
          <p:cNvSpPr/>
          <p:nvPr/>
        </p:nvSpPr>
        <p:spPr>
          <a:xfrm>
            <a:off x="4630320" y="3668760"/>
            <a:ext cx="4188960" cy="658440"/>
          </a:xfrm>
          <a:prstGeom prst="roundRect">
            <a:avLst>
              <a:gd name="adj" fmla="val 16667"/>
            </a:avLst>
          </a:prstGeom>
          <a:solidFill>
            <a:srgbClr val="adf6fe"/>
          </a:solidFill>
          <a:ln w="12700">
            <a:solidFill>
              <a:srgbClr val="31538f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Google Shape;115;g1f213c8c16b_0_15"/>
          <p:cNvSpPr/>
          <p:nvPr/>
        </p:nvSpPr>
        <p:spPr>
          <a:xfrm>
            <a:off x="4630320" y="4822560"/>
            <a:ext cx="4188960" cy="658440"/>
          </a:xfrm>
          <a:prstGeom prst="roundRect">
            <a:avLst>
              <a:gd name="adj" fmla="val 16667"/>
            </a:avLst>
          </a:prstGeom>
          <a:solidFill>
            <a:srgbClr val="adf6fe"/>
          </a:solidFill>
          <a:ln w="12700">
            <a:solidFill>
              <a:srgbClr val="31538f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Google Shape;116;g1f213c8c16b_0_15"/>
          <p:cNvSpPr/>
          <p:nvPr/>
        </p:nvSpPr>
        <p:spPr>
          <a:xfrm>
            <a:off x="3587040" y="2520000"/>
            <a:ext cx="584640" cy="699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-CO" sz="4000" spc="-1" strike="noStrike">
                <a:solidFill>
                  <a:srgbClr val="001059"/>
                </a:solidFill>
                <a:latin typeface="Nunito Sans Black"/>
                <a:ea typeface="Nunito Sans Black"/>
              </a:rPr>
              <a:t>1</a:t>
            </a:r>
            <a:endParaRPr b="0" lang="es-CO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Google Shape;117;g1f213c8c16b_0_15"/>
          <p:cNvSpPr/>
          <p:nvPr/>
        </p:nvSpPr>
        <p:spPr>
          <a:xfrm>
            <a:off x="3594960" y="3687480"/>
            <a:ext cx="584640" cy="699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-CO" sz="4000" spc="-1" strike="noStrike">
                <a:solidFill>
                  <a:srgbClr val="001059"/>
                </a:solidFill>
                <a:latin typeface="Nunito Sans Black"/>
                <a:ea typeface="Nunito Sans Black"/>
              </a:rPr>
              <a:t>2</a:t>
            </a:r>
            <a:endParaRPr b="0" lang="es-CO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Google Shape;118;g1f213c8c16b_0_15"/>
          <p:cNvSpPr/>
          <p:nvPr/>
        </p:nvSpPr>
        <p:spPr>
          <a:xfrm>
            <a:off x="3578040" y="4822560"/>
            <a:ext cx="584640" cy="699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-CO" sz="4000" spc="-1" strike="noStrike">
                <a:solidFill>
                  <a:srgbClr val="001059"/>
                </a:solidFill>
                <a:latin typeface="Nunito Sans Black"/>
                <a:ea typeface="Nunito Sans Black"/>
              </a:rPr>
              <a:t>3</a:t>
            </a:r>
            <a:endParaRPr b="0" lang="es-CO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Google Shape;119;g1f213c8c16b_0_15"/>
          <p:cNvSpPr/>
          <p:nvPr/>
        </p:nvSpPr>
        <p:spPr>
          <a:xfrm>
            <a:off x="4815360" y="2582640"/>
            <a:ext cx="3792960" cy="48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-CO" sz="2600" spc="-1" strike="noStrike">
                <a:solidFill>
                  <a:srgbClr val="001059"/>
                </a:solidFill>
                <a:latin typeface="Nunito Sans Black"/>
                <a:ea typeface="Nunito Sans Black"/>
              </a:rPr>
              <a:t>Introducción</a:t>
            </a:r>
            <a:endParaRPr b="0" lang="es-CO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Google Shape;120;g1f213c8c16b_0_15"/>
          <p:cNvSpPr/>
          <p:nvPr/>
        </p:nvSpPr>
        <p:spPr>
          <a:xfrm>
            <a:off x="4828320" y="3687480"/>
            <a:ext cx="379296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-CO" sz="2400" spc="-1" strike="noStrike">
                <a:solidFill>
                  <a:srgbClr val="001059"/>
                </a:solidFill>
                <a:latin typeface="Nunito Sans Black"/>
                <a:ea typeface="Nunito Sans Black"/>
              </a:rPr>
              <a:t>React Router</a:t>
            </a:r>
            <a:endParaRPr b="0" lang="es-CO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Google Shape;121;g1f213c8c16b_0_15"/>
          <p:cNvSpPr/>
          <p:nvPr/>
        </p:nvSpPr>
        <p:spPr>
          <a:xfrm>
            <a:off x="4862520" y="4844880"/>
            <a:ext cx="379296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tabLst>
                <a:tab algn="l" pos="0"/>
              </a:tabLst>
            </a:pPr>
            <a:r>
              <a:rPr b="0" lang="es-CO" sz="2000" spc="-1" strike="noStrike">
                <a:solidFill>
                  <a:srgbClr val="001059"/>
                </a:solidFill>
                <a:latin typeface="Nunito Sans Black"/>
                <a:ea typeface="Nunito Sans Black"/>
              </a:rPr>
              <a:t>Practica</a:t>
            </a:r>
            <a:endParaRPr b="0" lang="es-CO" sz="20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84" name="Google Shape;122;g1f213c8c16b_0_15"/>
          <p:cNvCxnSpPr>
            <a:stCxn id="72" idx="4"/>
            <a:endCxn id="73" idx="0"/>
          </p:cNvCxnSpPr>
          <p:nvPr/>
        </p:nvCxnSpPr>
        <p:spPr>
          <a:xfrm>
            <a:off x="3870360" y="3249360"/>
            <a:ext cx="360" cy="354960"/>
          </a:xfrm>
          <a:prstGeom prst="straightConnector1">
            <a:avLst/>
          </a:prstGeom>
          <a:ln w="38100">
            <a:solidFill>
              <a:srgbClr val="d2a6ff"/>
            </a:solidFill>
            <a:miter/>
          </a:ln>
        </p:spPr>
      </p:cxnSp>
      <p:cxnSp>
        <p:nvCxnSpPr>
          <p:cNvPr id="85" name="Google Shape;123;g1f213c8c16b_0_15"/>
          <p:cNvCxnSpPr>
            <a:stCxn id="79" idx="2"/>
          </p:cNvCxnSpPr>
          <p:nvPr/>
        </p:nvCxnSpPr>
        <p:spPr>
          <a:xfrm>
            <a:off x="3887280" y="4386600"/>
            <a:ext cx="3240" cy="355680"/>
          </a:xfrm>
          <a:prstGeom prst="straightConnector1">
            <a:avLst/>
          </a:prstGeom>
          <a:ln w="38100">
            <a:solidFill>
              <a:srgbClr val="d2a6ff"/>
            </a:solidFill>
            <a:miter/>
          </a:ln>
        </p:spPr>
      </p:cxnSp>
      <p:grpSp>
        <p:nvGrpSpPr>
          <p:cNvPr id="86" name="Google Shape;124;g1f213c8c16b_0_15"/>
          <p:cNvGrpSpPr/>
          <p:nvPr/>
        </p:nvGrpSpPr>
        <p:grpSpPr>
          <a:xfrm>
            <a:off x="626400" y="254520"/>
            <a:ext cx="11249280" cy="981000"/>
            <a:chOff x="626400" y="254520"/>
            <a:chExt cx="11249280" cy="981000"/>
          </a:xfrm>
        </p:grpSpPr>
        <p:pic>
          <p:nvPicPr>
            <p:cNvPr id="87" name="Google Shape;125;g1f213c8c16b_0_15" descr=""/>
            <p:cNvPicPr/>
            <p:nvPr/>
          </p:nvPicPr>
          <p:blipFill>
            <a:blip r:embed="rId4"/>
            <a:stretch/>
          </p:blipFill>
          <p:spPr>
            <a:xfrm>
              <a:off x="10059840" y="254520"/>
              <a:ext cx="1815840" cy="9810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88" name="Google Shape;126;g1f213c8c16b_0_15" descr=""/>
            <p:cNvPicPr/>
            <p:nvPr/>
          </p:nvPicPr>
          <p:blipFill>
            <a:blip r:embed="rId5"/>
            <a:stretch/>
          </p:blipFill>
          <p:spPr>
            <a:xfrm>
              <a:off x="626400" y="484200"/>
              <a:ext cx="1503720" cy="522360"/>
            </a:xfrm>
            <a:prstGeom prst="rect">
              <a:avLst/>
            </a:prstGeom>
            <a:ln w="0">
              <a:noFill/>
            </a:ln>
          </p:spPr>
        </p:pic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oogle Shape;266;g1f213c8c16b_0_ 20"/>
          <p:cNvGrpSpPr/>
          <p:nvPr/>
        </p:nvGrpSpPr>
        <p:grpSpPr>
          <a:xfrm>
            <a:off x="49320" y="0"/>
            <a:ext cx="12189960" cy="6855840"/>
            <a:chOff x="49320" y="0"/>
            <a:chExt cx="12189960" cy="6855840"/>
          </a:xfrm>
        </p:grpSpPr>
        <p:pic>
          <p:nvPicPr>
            <p:cNvPr id="90" name="Google Shape;267;g1f213c8c16b_0_ 20" descr=""/>
            <p:cNvPicPr/>
            <p:nvPr/>
          </p:nvPicPr>
          <p:blipFill>
            <a:blip r:embed="rId1"/>
            <a:srcRect l="7813" t="0" r="7813" b="7535"/>
            <a:stretch/>
          </p:blipFill>
          <p:spPr>
            <a:xfrm>
              <a:off x="49320" y="0"/>
              <a:ext cx="12189960" cy="68558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91" name="Google Shape;268;g1f213c8c16b_0_ 20" descr=""/>
            <p:cNvPicPr/>
            <p:nvPr/>
          </p:nvPicPr>
          <p:blipFill>
            <a:blip r:embed="rId2"/>
            <a:stretch/>
          </p:blipFill>
          <p:spPr>
            <a:xfrm>
              <a:off x="49320" y="0"/>
              <a:ext cx="12189960" cy="6855840"/>
            </a:xfrm>
            <a:prstGeom prst="rect">
              <a:avLst/>
            </a:prstGeom>
            <a:ln w="0">
              <a:noFill/>
            </a:ln>
          </p:spPr>
        </p:pic>
      </p:grpSp>
      <p:pic>
        <p:nvPicPr>
          <p:cNvPr id="92" name="Google Shape;269;g1f213c8c16b_0_ 20" descr=""/>
          <p:cNvPicPr/>
          <p:nvPr/>
        </p:nvPicPr>
        <p:blipFill>
          <a:blip r:embed="rId3"/>
          <a:stretch/>
        </p:blipFill>
        <p:spPr>
          <a:xfrm>
            <a:off x="4815360" y="165600"/>
            <a:ext cx="2337120" cy="1118520"/>
          </a:xfrm>
          <a:prstGeom prst="rect">
            <a:avLst/>
          </a:prstGeom>
          <a:ln w="0">
            <a:noFill/>
          </a:ln>
        </p:spPr>
      </p:pic>
      <p:grpSp>
        <p:nvGrpSpPr>
          <p:cNvPr id="93" name="Google Shape;287;g1f213c8c16b_0_ 20"/>
          <p:cNvGrpSpPr/>
          <p:nvPr/>
        </p:nvGrpSpPr>
        <p:grpSpPr>
          <a:xfrm>
            <a:off x="626400" y="254520"/>
            <a:ext cx="11249280" cy="981000"/>
            <a:chOff x="626400" y="254520"/>
            <a:chExt cx="11249280" cy="981000"/>
          </a:xfrm>
        </p:grpSpPr>
        <p:pic>
          <p:nvPicPr>
            <p:cNvPr id="94" name="Google Shape;288;g1f213c8c16b_0_ 20" descr=""/>
            <p:cNvPicPr/>
            <p:nvPr/>
          </p:nvPicPr>
          <p:blipFill>
            <a:blip r:embed="rId4"/>
            <a:stretch/>
          </p:blipFill>
          <p:spPr>
            <a:xfrm>
              <a:off x="10059840" y="254520"/>
              <a:ext cx="1815840" cy="9810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95" name="Google Shape;289;g1f213c8c16b_0_ 20" descr=""/>
            <p:cNvPicPr/>
            <p:nvPr/>
          </p:nvPicPr>
          <p:blipFill>
            <a:blip r:embed="rId5"/>
            <a:stretch/>
          </p:blipFill>
          <p:spPr>
            <a:xfrm>
              <a:off x="626400" y="484200"/>
              <a:ext cx="1503720" cy="52236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96" name="Google Shape;253;g1f213c8c16b_0_ 20"/>
          <p:cNvSpPr/>
          <p:nvPr/>
        </p:nvSpPr>
        <p:spPr>
          <a:xfrm>
            <a:off x="1440000" y="1080000"/>
            <a:ext cx="935892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tabLst>
                <a:tab algn="l" pos="0"/>
              </a:tabLst>
            </a:pP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97" name="" descr=""/>
          <p:cNvPicPr/>
          <p:nvPr/>
        </p:nvPicPr>
        <p:blipFill>
          <a:blip r:embed="rId6"/>
          <a:stretch/>
        </p:blipFill>
        <p:spPr>
          <a:xfrm>
            <a:off x="3381840" y="1979640"/>
            <a:ext cx="5447880" cy="28951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" name="Google Shape;266;g1f213c8c16b_0_ 1"/>
          <p:cNvGrpSpPr/>
          <p:nvPr/>
        </p:nvGrpSpPr>
        <p:grpSpPr>
          <a:xfrm>
            <a:off x="49320" y="0"/>
            <a:ext cx="12189960" cy="6855840"/>
            <a:chOff x="49320" y="0"/>
            <a:chExt cx="12189960" cy="6855840"/>
          </a:xfrm>
        </p:grpSpPr>
        <p:pic>
          <p:nvPicPr>
            <p:cNvPr id="99" name="Google Shape;267;g1f213c8c16b_0_ 2" descr=""/>
            <p:cNvPicPr/>
            <p:nvPr/>
          </p:nvPicPr>
          <p:blipFill>
            <a:blip r:embed="rId1"/>
            <a:srcRect l="7813" t="0" r="7813" b="7535"/>
            <a:stretch/>
          </p:blipFill>
          <p:spPr>
            <a:xfrm>
              <a:off x="49320" y="0"/>
              <a:ext cx="12189960" cy="68558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00" name="Google Shape;268;g1f213c8c16b_0_ 2" descr=""/>
            <p:cNvPicPr/>
            <p:nvPr/>
          </p:nvPicPr>
          <p:blipFill>
            <a:blip r:embed="rId2"/>
            <a:stretch/>
          </p:blipFill>
          <p:spPr>
            <a:xfrm>
              <a:off x="49320" y="0"/>
              <a:ext cx="12189960" cy="6855840"/>
            </a:xfrm>
            <a:prstGeom prst="rect">
              <a:avLst/>
            </a:prstGeom>
            <a:ln w="0">
              <a:noFill/>
            </a:ln>
          </p:spPr>
        </p:pic>
      </p:grpSp>
      <p:pic>
        <p:nvPicPr>
          <p:cNvPr id="101" name="Google Shape;269;g1f213c8c16b_0_ 2" descr=""/>
          <p:cNvPicPr/>
          <p:nvPr/>
        </p:nvPicPr>
        <p:blipFill>
          <a:blip r:embed="rId3"/>
          <a:stretch/>
        </p:blipFill>
        <p:spPr>
          <a:xfrm>
            <a:off x="4815360" y="165600"/>
            <a:ext cx="2337120" cy="1118520"/>
          </a:xfrm>
          <a:prstGeom prst="rect">
            <a:avLst/>
          </a:prstGeom>
          <a:ln w="0">
            <a:noFill/>
          </a:ln>
        </p:spPr>
      </p:pic>
      <p:grpSp>
        <p:nvGrpSpPr>
          <p:cNvPr id="102" name="Google Shape;287;g1f213c8c16b_0_ 2"/>
          <p:cNvGrpSpPr/>
          <p:nvPr/>
        </p:nvGrpSpPr>
        <p:grpSpPr>
          <a:xfrm>
            <a:off x="626400" y="254520"/>
            <a:ext cx="11249280" cy="981000"/>
            <a:chOff x="626400" y="254520"/>
            <a:chExt cx="11249280" cy="981000"/>
          </a:xfrm>
        </p:grpSpPr>
        <p:pic>
          <p:nvPicPr>
            <p:cNvPr id="103" name="Google Shape;288;g1f213c8c16b_0_ 2" descr=""/>
            <p:cNvPicPr/>
            <p:nvPr/>
          </p:nvPicPr>
          <p:blipFill>
            <a:blip r:embed="rId4"/>
            <a:stretch/>
          </p:blipFill>
          <p:spPr>
            <a:xfrm>
              <a:off x="10059840" y="254520"/>
              <a:ext cx="1815840" cy="9810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04" name="Google Shape;289;g1f213c8c16b_0_ 2" descr=""/>
            <p:cNvPicPr/>
            <p:nvPr/>
          </p:nvPicPr>
          <p:blipFill>
            <a:blip r:embed="rId5"/>
            <a:stretch/>
          </p:blipFill>
          <p:spPr>
            <a:xfrm>
              <a:off x="626400" y="484200"/>
              <a:ext cx="1503720" cy="52236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105" name="Google Shape;253;g1f213c8c16b_0_ 2"/>
          <p:cNvSpPr/>
          <p:nvPr/>
        </p:nvSpPr>
        <p:spPr>
          <a:xfrm>
            <a:off x="1440000" y="1080000"/>
            <a:ext cx="935892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tabLst>
                <a:tab algn="l" pos="0"/>
              </a:tabLst>
            </a:pP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06" name="" descr=""/>
          <p:cNvPicPr/>
          <p:nvPr/>
        </p:nvPicPr>
        <p:blipFill>
          <a:blip r:embed="rId6"/>
          <a:stretch/>
        </p:blipFill>
        <p:spPr>
          <a:xfrm>
            <a:off x="2520000" y="2080440"/>
            <a:ext cx="7850880" cy="4399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" name="Google Shape;266;g1f213c8c16b_0_ 2"/>
          <p:cNvGrpSpPr/>
          <p:nvPr/>
        </p:nvGrpSpPr>
        <p:grpSpPr>
          <a:xfrm>
            <a:off x="49320" y="0"/>
            <a:ext cx="12189960" cy="6855840"/>
            <a:chOff x="49320" y="0"/>
            <a:chExt cx="12189960" cy="6855840"/>
          </a:xfrm>
        </p:grpSpPr>
        <p:pic>
          <p:nvPicPr>
            <p:cNvPr id="108" name="Google Shape;267;g1f213c8c16b_0_ 3" descr=""/>
            <p:cNvPicPr/>
            <p:nvPr/>
          </p:nvPicPr>
          <p:blipFill>
            <a:blip r:embed="rId1"/>
            <a:srcRect l="7813" t="0" r="7813" b="7535"/>
            <a:stretch/>
          </p:blipFill>
          <p:spPr>
            <a:xfrm>
              <a:off x="49320" y="0"/>
              <a:ext cx="12189960" cy="68558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09" name="Google Shape;268;g1f213c8c16b_0_ 3" descr=""/>
            <p:cNvPicPr/>
            <p:nvPr/>
          </p:nvPicPr>
          <p:blipFill>
            <a:blip r:embed="rId2"/>
            <a:stretch/>
          </p:blipFill>
          <p:spPr>
            <a:xfrm>
              <a:off x="49320" y="0"/>
              <a:ext cx="12189960" cy="6855840"/>
            </a:xfrm>
            <a:prstGeom prst="rect">
              <a:avLst/>
            </a:prstGeom>
            <a:ln w="0">
              <a:noFill/>
            </a:ln>
          </p:spPr>
        </p:pic>
      </p:grpSp>
      <p:pic>
        <p:nvPicPr>
          <p:cNvPr id="110" name="Google Shape;269;g1f213c8c16b_0_ 3" descr=""/>
          <p:cNvPicPr/>
          <p:nvPr/>
        </p:nvPicPr>
        <p:blipFill>
          <a:blip r:embed="rId3"/>
          <a:stretch/>
        </p:blipFill>
        <p:spPr>
          <a:xfrm>
            <a:off x="4815360" y="165600"/>
            <a:ext cx="2337120" cy="1118520"/>
          </a:xfrm>
          <a:prstGeom prst="rect">
            <a:avLst/>
          </a:prstGeom>
          <a:ln w="0">
            <a:noFill/>
          </a:ln>
        </p:spPr>
      </p:pic>
      <p:grpSp>
        <p:nvGrpSpPr>
          <p:cNvPr id="111" name="Google Shape;287;g1f213c8c16b_0_ 3"/>
          <p:cNvGrpSpPr/>
          <p:nvPr/>
        </p:nvGrpSpPr>
        <p:grpSpPr>
          <a:xfrm>
            <a:off x="626400" y="254520"/>
            <a:ext cx="11249280" cy="981000"/>
            <a:chOff x="626400" y="254520"/>
            <a:chExt cx="11249280" cy="981000"/>
          </a:xfrm>
        </p:grpSpPr>
        <p:pic>
          <p:nvPicPr>
            <p:cNvPr id="112" name="Google Shape;288;g1f213c8c16b_0_ 3" descr=""/>
            <p:cNvPicPr/>
            <p:nvPr/>
          </p:nvPicPr>
          <p:blipFill>
            <a:blip r:embed="rId4"/>
            <a:stretch/>
          </p:blipFill>
          <p:spPr>
            <a:xfrm>
              <a:off x="10059840" y="254520"/>
              <a:ext cx="1815840" cy="9810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13" name="Google Shape;289;g1f213c8c16b_0_ 3" descr=""/>
            <p:cNvPicPr/>
            <p:nvPr/>
          </p:nvPicPr>
          <p:blipFill>
            <a:blip r:embed="rId5"/>
            <a:stretch/>
          </p:blipFill>
          <p:spPr>
            <a:xfrm>
              <a:off x="626400" y="484200"/>
              <a:ext cx="1503720" cy="52236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114" name="Google Shape;253;g1f213c8c16b_0_ 3"/>
          <p:cNvSpPr/>
          <p:nvPr/>
        </p:nvSpPr>
        <p:spPr>
          <a:xfrm>
            <a:off x="1440000" y="1080000"/>
            <a:ext cx="935892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tabLst>
                <a:tab algn="l" pos="0"/>
              </a:tabLst>
            </a:pP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15" name="" descr=""/>
          <p:cNvPicPr/>
          <p:nvPr/>
        </p:nvPicPr>
        <p:blipFill>
          <a:blip r:embed="rId6"/>
          <a:stretch/>
        </p:blipFill>
        <p:spPr>
          <a:xfrm>
            <a:off x="3070080" y="2345760"/>
            <a:ext cx="5749920" cy="32342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" name="Google Shape;266;g1f213c8c16b_0_ 3"/>
          <p:cNvGrpSpPr/>
          <p:nvPr/>
        </p:nvGrpSpPr>
        <p:grpSpPr>
          <a:xfrm>
            <a:off x="49320" y="0"/>
            <a:ext cx="12189960" cy="6855840"/>
            <a:chOff x="49320" y="0"/>
            <a:chExt cx="12189960" cy="6855840"/>
          </a:xfrm>
        </p:grpSpPr>
        <p:pic>
          <p:nvPicPr>
            <p:cNvPr id="117" name="Google Shape;267;g1f213c8c16b_0_ 4" descr=""/>
            <p:cNvPicPr/>
            <p:nvPr/>
          </p:nvPicPr>
          <p:blipFill>
            <a:blip r:embed="rId1"/>
            <a:srcRect l="7813" t="0" r="7813" b="7535"/>
            <a:stretch/>
          </p:blipFill>
          <p:spPr>
            <a:xfrm>
              <a:off x="49320" y="0"/>
              <a:ext cx="12189960" cy="68558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18" name="Google Shape;268;g1f213c8c16b_0_ 4" descr=""/>
            <p:cNvPicPr/>
            <p:nvPr/>
          </p:nvPicPr>
          <p:blipFill>
            <a:blip r:embed="rId2"/>
            <a:stretch/>
          </p:blipFill>
          <p:spPr>
            <a:xfrm>
              <a:off x="49320" y="0"/>
              <a:ext cx="12189960" cy="6855840"/>
            </a:xfrm>
            <a:prstGeom prst="rect">
              <a:avLst/>
            </a:prstGeom>
            <a:ln w="0">
              <a:noFill/>
            </a:ln>
          </p:spPr>
        </p:pic>
      </p:grpSp>
      <p:pic>
        <p:nvPicPr>
          <p:cNvPr id="119" name="Google Shape;269;g1f213c8c16b_0_ 4" descr=""/>
          <p:cNvPicPr/>
          <p:nvPr/>
        </p:nvPicPr>
        <p:blipFill>
          <a:blip r:embed="rId3"/>
          <a:stretch/>
        </p:blipFill>
        <p:spPr>
          <a:xfrm>
            <a:off x="4815360" y="165600"/>
            <a:ext cx="2337120" cy="1118520"/>
          </a:xfrm>
          <a:prstGeom prst="rect">
            <a:avLst/>
          </a:prstGeom>
          <a:ln w="0">
            <a:noFill/>
          </a:ln>
        </p:spPr>
      </p:pic>
      <p:grpSp>
        <p:nvGrpSpPr>
          <p:cNvPr id="120" name="Google Shape;287;g1f213c8c16b_0_ 4"/>
          <p:cNvGrpSpPr/>
          <p:nvPr/>
        </p:nvGrpSpPr>
        <p:grpSpPr>
          <a:xfrm>
            <a:off x="626400" y="254520"/>
            <a:ext cx="11249280" cy="981000"/>
            <a:chOff x="626400" y="254520"/>
            <a:chExt cx="11249280" cy="981000"/>
          </a:xfrm>
        </p:grpSpPr>
        <p:pic>
          <p:nvPicPr>
            <p:cNvPr id="121" name="Google Shape;288;g1f213c8c16b_0_ 4" descr=""/>
            <p:cNvPicPr/>
            <p:nvPr/>
          </p:nvPicPr>
          <p:blipFill>
            <a:blip r:embed="rId4"/>
            <a:stretch/>
          </p:blipFill>
          <p:spPr>
            <a:xfrm>
              <a:off x="10059840" y="254520"/>
              <a:ext cx="1815840" cy="9810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22" name="Google Shape;289;g1f213c8c16b_0_ 4" descr=""/>
            <p:cNvPicPr/>
            <p:nvPr/>
          </p:nvPicPr>
          <p:blipFill>
            <a:blip r:embed="rId5"/>
            <a:stretch/>
          </p:blipFill>
          <p:spPr>
            <a:xfrm>
              <a:off x="626400" y="484200"/>
              <a:ext cx="1503720" cy="52236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123" name="Google Shape;253;g1f213c8c16b_0_ 4"/>
          <p:cNvSpPr/>
          <p:nvPr/>
        </p:nvSpPr>
        <p:spPr>
          <a:xfrm>
            <a:off x="1440000" y="1080000"/>
            <a:ext cx="935892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tabLst>
                <a:tab algn="l" pos="0"/>
              </a:tabLst>
            </a:pPr>
            <a:r>
              <a:rPr b="0" lang="es-CO" sz="3600" spc="-1" strike="noStrike">
                <a:solidFill>
                  <a:schemeClr val="lt1"/>
                </a:solidFill>
                <a:latin typeface="Nunito Sans Black"/>
                <a:ea typeface="Nunito Sans Black"/>
              </a:rPr>
              <a:t>Navegación programática</a:t>
            </a:r>
            <a:endParaRPr b="0" lang="es-CO" sz="3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24" name="" descr=""/>
          <p:cNvPicPr/>
          <p:nvPr/>
        </p:nvPicPr>
        <p:blipFill>
          <a:blip r:embed="rId6"/>
          <a:stretch/>
        </p:blipFill>
        <p:spPr>
          <a:xfrm>
            <a:off x="3819960" y="2160000"/>
            <a:ext cx="4571640" cy="3428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" name="Google Shape;266;g1f213c8c16b_0_ 6"/>
          <p:cNvGrpSpPr/>
          <p:nvPr/>
        </p:nvGrpSpPr>
        <p:grpSpPr>
          <a:xfrm>
            <a:off x="49320" y="0"/>
            <a:ext cx="12189960" cy="6855840"/>
            <a:chOff x="49320" y="0"/>
            <a:chExt cx="12189960" cy="6855840"/>
          </a:xfrm>
        </p:grpSpPr>
        <p:pic>
          <p:nvPicPr>
            <p:cNvPr id="126" name="Google Shape;267;g1f213c8c16b_0_ 7" descr=""/>
            <p:cNvPicPr/>
            <p:nvPr/>
          </p:nvPicPr>
          <p:blipFill>
            <a:blip r:embed="rId1"/>
            <a:srcRect l="7813" t="0" r="7813" b="7535"/>
            <a:stretch/>
          </p:blipFill>
          <p:spPr>
            <a:xfrm>
              <a:off x="49320" y="0"/>
              <a:ext cx="12189960" cy="68558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27" name="Google Shape;268;g1f213c8c16b_0_ 7" descr=""/>
            <p:cNvPicPr/>
            <p:nvPr/>
          </p:nvPicPr>
          <p:blipFill>
            <a:blip r:embed="rId2"/>
            <a:stretch/>
          </p:blipFill>
          <p:spPr>
            <a:xfrm>
              <a:off x="49320" y="0"/>
              <a:ext cx="12189960" cy="6855840"/>
            </a:xfrm>
            <a:prstGeom prst="rect">
              <a:avLst/>
            </a:prstGeom>
            <a:ln w="0">
              <a:noFill/>
            </a:ln>
          </p:spPr>
        </p:pic>
      </p:grpSp>
      <p:pic>
        <p:nvPicPr>
          <p:cNvPr id="128" name="Google Shape;269;g1f213c8c16b_0_ 7" descr=""/>
          <p:cNvPicPr/>
          <p:nvPr/>
        </p:nvPicPr>
        <p:blipFill>
          <a:blip r:embed="rId3"/>
          <a:stretch/>
        </p:blipFill>
        <p:spPr>
          <a:xfrm>
            <a:off x="4815360" y="165600"/>
            <a:ext cx="2337120" cy="1118520"/>
          </a:xfrm>
          <a:prstGeom prst="rect">
            <a:avLst/>
          </a:prstGeom>
          <a:ln w="0">
            <a:noFill/>
          </a:ln>
        </p:spPr>
      </p:pic>
      <p:grpSp>
        <p:nvGrpSpPr>
          <p:cNvPr id="129" name="Google Shape;287;g1f213c8c16b_0_ 7"/>
          <p:cNvGrpSpPr/>
          <p:nvPr/>
        </p:nvGrpSpPr>
        <p:grpSpPr>
          <a:xfrm>
            <a:off x="626400" y="254520"/>
            <a:ext cx="11249280" cy="981000"/>
            <a:chOff x="626400" y="254520"/>
            <a:chExt cx="11249280" cy="981000"/>
          </a:xfrm>
        </p:grpSpPr>
        <p:pic>
          <p:nvPicPr>
            <p:cNvPr id="130" name="Google Shape;288;g1f213c8c16b_0_ 7" descr=""/>
            <p:cNvPicPr/>
            <p:nvPr/>
          </p:nvPicPr>
          <p:blipFill>
            <a:blip r:embed="rId4"/>
            <a:stretch/>
          </p:blipFill>
          <p:spPr>
            <a:xfrm>
              <a:off x="10059840" y="254520"/>
              <a:ext cx="1815840" cy="9810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31" name="Google Shape;289;g1f213c8c16b_0_ 7" descr=""/>
            <p:cNvPicPr/>
            <p:nvPr/>
          </p:nvPicPr>
          <p:blipFill>
            <a:blip r:embed="rId5"/>
            <a:stretch/>
          </p:blipFill>
          <p:spPr>
            <a:xfrm>
              <a:off x="626400" y="484200"/>
              <a:ext cx="1503720" cy="52236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132" name="Google Shape;253;g1f213c8c16b_0_ 7"/>
          <p:cNvSpPr/>
          <p:nvPr/>
        </p:nvSpPr>
        <p:spPr>
          <a:xfrm>
            <a:off x="1440000" y="1080000"/>
            <a:ext cx="935892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tabLst>
                <a:tab algn="l" pos="0"/>
              </a:tabLst>
            </a:pP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33" name="" descr=""/>
          <p:cNvPicPr/>
          <p:nvPr/>
        </p:nvPicPr>
        <p:blipFill>
          <a:blip r:embed="rId6"/>
          <a:stretch/>
        </p:blipFill>
        <p:spPr>
          <a:xfrm>
            <a:off x="2296080" y="1718280"/>
            <a:ext cx="7619760" cy="4295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" name="Google Shape;266;g1f213c8c16b_0_ 4"/>
          <p:cNvGrpSpPr/>
          <p:nvPr/>
        </p:nvGrpSpPr>
        <p:grpSpPr>
          <a:xfrm>
            <a:off x="49320" y="0"/>
            <a:ext cx="12189960" cy="6855840"/>
            <a:chOff x="49320" y="0"/>
            <a:chExt cx="12189960" cy="6855840"/>
          </a:xfrm>
        </p:grpSpPr>
        <p:pic>
          <p:nvPicPr>
            <p:cNvPr id="135" name="Google Shape;267;g1f213c8c16b_0_ 5" descr=""/>
            <p:cNvPicPr/>
            <p:nvPr/>
          </p:nvPicPr>
          <p:blipFill>
            <a:blip r:embed="rId1"/>
            <a:srcRect l="7813" t="0" r="7813" b="7535"/>
            <a:stretch/>
          </p:blipFill>
          <p:spPr>
            <a:xfrm>
              <a:off x="49320" y="0"/>
              <a:ext cx="12189960" cy="68558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36" name="Google Shape;268;g1f213c8c16b_0_ 5" descr=""/>
            <p:cNvPicPr/>
            <p:nvPr/>
          </p:nvPicPr>
          <p:blipFill>
            <a:blip r:embed="rId2"/>
            <a:stretch/>
          </p:blipFill>
          <p:spPr>
            <a:xfrm>
              <a:off x="49320" y="0"/>
              <a:ext cx="12189960" cy="6855840"/>
            </a:xfrm>
            <a:prstGeom prst="rect">
              <a:avLst/>
            </a:prstGeom>
            <a:ln w="0">
              <a:noFill/>
            </a:ln>
          </p:spPr>
        </p:pic>
      </p:grpSp>
      <p:pic>
        <p:nvPicPr>
          <p:cNvPr id="137" name="Google Shape;269;g1f213c8c16b_0_ 5" descr=""/>
          <p:cNvPicPr/>
          <p:nvPr/>
        </p:nvPicPr>
        <p:blipFill>
          <a:blip r:embed="rId3"/>
          <a:stretch/>
        </p:blipFill>
        <p:spPr>
          <a:xfrm>
            <a:off x="4815360" y="165600"/>
            <a:ext cx="2337120" cy="1118520"/>
          </a:xfrm>
          <a:prstGeom prst="rect">
            <a:avLst/>
          </a:prstGeom>
          <a:ln w="0">
            <a:noFill/>
          </a:ln>
        </p:spPr>
      </p:pic>
      <p:grpSp>
        <p:nvGrpSpPr>
          <p:cNvPr id="138" name="Google Shape;287;g1f213c8c16b_0_ 5"/>
          <p:cNvGrpSpPr/>
          <p:nvPr/>
        </p:nvGrpSpPr>
        <p:grpSpPr>
          <a:xfrm>
            <a:off x="626400" y="254520"/>
            <a:ext cx="11249280" cy="981000"/>
            <a:chOff x="626400" y="254520"/>
            <a:chExt cx="11249280" cy="981000"/>
          </a:xfrm>
        </p:grpSpPr>
        <p:pic>
          <p:nvPicPr>
            <p:cNvPr id="139" name="Google Shape;288;g1f213c8c16b_0_ 5" descr=""/>
            <p:cNvPicPr/>
            <p:nvPr/>
          </p:nvPicPr>
          <p:blipFill>
            <a:blip r:embed="rId4"/>
            <a:stretch/>
          </p:blipFill>
          <p:spPr>
            <a:xfrm>
              <a:off x="10059840" y="254520"/>
              <a:ext cx="1815840" cy="9810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40" name="Google Shape;289;g1f213c8c16b_0_ 5" descr=""/>
            <p:cNvPicPr/>
            <p:nvPr/>
          </p:nvPicPr>
          <p:blipFill>
            <a:blip r:embed="rId5"/>
            <a:stretch/>
          </p:blipFill>
          <p:spPr>
            <a:xfrm>
              <a:off x="626400" y="484200"/>
              <a:ext cx="1503720" cy="52236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141" name="Google Shape;253;g1f213c8c16b_0_ 5"/>
          <p:cNvSpPr/>
          <p:nvPr/>
        </p:nvSpPr>
        <p:spPr>
          <a:xfrm>
            <a:off x="1440000" y="1080000"/>
            <a:ext cx="935892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endParaRPr b="0" lang="es-CO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42" name="" descr=""/>
          <p:cNvPicPr/>
          <p:nvPr/>
        </p:nvPicPr>
        <p:blipFill>
          <a:blip r:embed="rId6"/>
          <a:stretch/>
        </p:blipFill>
        <p:spPr>
          <a:xfrm>
            <a:off x="2838960" y="1589040"/>
            <a:ext cx="6533640" cy="3676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" name="Google Shape;266;g1f213c8c16b_0_ 5"/>
          <p:cNvGrpSpPr/>
          <p:nvPr/>
        </p:nvGrpSpPr>
        <p:grpSpPr>
          <a:xfrm>
            <a:off x="49320" y="0"/>
            <a:ext cx="12189960" cy="6855840"/>
            <a:chOff x="49320" y="0"/>
            <a:chExt cx="12189960" cy="6855840"/>
          </a:xfrm>
        </p:grpSpPr>
        <p:pic>
          <p:nvPicPr>
            <p:cNvPr id="144" name="Google Shape;267;g1f213c8c16b_0_ 6" descr=""/>
            <p:cNvPicPr/>
            <p:nvPr/>
          </p:nvPicPr>
          <p:blipFill>
            <a:blip r:embed="rId1"/>
            <a:srcRect l="7813" t="0" r="7813" b="7535"/>
            <a:stretch/>
          </p:blipFill>
          <p:spPr>
            <a:xfrm>
              <a:off x="49320" y="0"/>
              <a:ext cx="12189960" cy="68558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45" name="Google Shape;268;g1f213c8c16b_0_ 6" descr=""/>
            <p:cNvPicPr/>
            <p:nvPr/>
          </p:nvPicPr>
          <p:blipFill>
            <a:blip r:embed="rId2"/>
            <a:stretch/>
          </p:blipFill>
          <p:spPr>
            <a:xfrm>
              <a:off x="49320" y="0"/>
              <a:ext cx="12189960" cy="6855840"/>
            </a:xfrm>
            <a:prstGeom prst="rect">
              <a:avLst/>
            </a:prstGeom>
            <a:ln w="0">
              <a:noFill/>
            </a:ln>
          </p:spPr>
        </p:pic>
      </p:grpSp>
      <p:pic>
        <p:nvPicPr>
          <p:cNvPr id="146" name="Google Shape;269;g1f213c8c16b_0_ 6" descr=""/>
          <p:cNvPicPr/>
          <p:nvPr/>
        </p:nvPicPr>
        <p:blipFill>
          <a:blip r:embed="rId3"/>
          <a:stretch/>
        </p:blipFill>
        <p:spPr>
          <a:xfrm>
            <a:off x="4815360" y="165600"/>
            <a:ext cx="2337120" cy="1118520"/>
          </a:xfrm>
          <a:prstGeom prst="rect">
            <a:avLst/>
          </a:prstGeom>
          <a:ln w="0">
            <a:noFill/>
          </a:ln>
        </p:spPr>
      </p:pic>
      <p:grpSp>
        <p:nvGrpSpPr>
          <p:cNvPr id="147" name="Google Shape;287;g1f213c8c16b_0_ 6"/>
          <p:cNvGrpSpPr/>
          <p:nvPr/>
        </p:nvGrpSpPr>
        <p:grpSpPr>
          <a:xfrm>
            <a:off x="626400" y="254520"/>
            <a:ext cx="11249280" cy="981000"/>
            <a:chOff x="626400" y="254520"/>
            <a:chExt cx="11249280" cy="981000"/>
          </a:xfrm>
        </p:grpSpPr>
        <p:pic>
          <p:nvPicPr>
            <p:cNvPr id="148" name="Google Shape;288;g1f213c8c16b_0_ 6" descr=""/>
            <p:cNvPicPr/>
            <p:nvPr/>
          </p:nvPicPr>
          <p:blipFill>
            <a:blip r:embed="rId4"/>
            <a:stretch/>
          </p:blipFill>
          <p:spPr>
            <a:xfrm>
              <a:off x="10059840" y="254520"/>
              <a:ext cx="1815840" cy="9810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49" name="Google Shape;289;g1f213c8c16b_0_ 6" descr=""/>
            <p:cNvPicPr/>
            <p:nvPr/>
          </p:nvPicPr>
          <p:blipFill>
            <a:blip r:embed="rId5"/>
            <a:stretch/>
          </p:blipFill>
          <p:spPr>
            <a:xfrm>
              <a:off x="626400" y="484200"/>
              <a:ext cx="1503720" cy="52236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150" name="Google Shape;253;g1f213c8c16b_0_ 6"/>
          <p:cNvSpPr/>
          <p:nvPr/>
        </p:nvSpPr>
        <p:spPr>
          <a:xfrm>
            <a:off x="1440000" y="1080000"/>
            <a:ext cx="935892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tabLst>
                <a:tab algn="l" pos="0"/>
              </a:tabLst>
            </a:pP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51" name="" descr=""/>
          <p:cNvPicPr/>
          <p:nvPr/>
        </p:nvPicPr>
        <p:blipFill>
          <a:blip r:embed="rId6"/>
          <a:stretch/>
        </p:blipFill>
        <p:spPr>
          <a:xfrm>
            <a:off x="3483360" y="2195640"/>
            <a:ext cx="5696640" cy="32043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5331</TotalTime>
  <Application>LibreOffice/24.2.4.2$Windows_X86_64 LibreOffice_project/51a6219feb6075d9a4c46691dcfe0cd9c4fff3c2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2023-12-20T20:41:55Z</dcterms:created>
  <dc:creator>Cymetria Diseño</dc:creator>
  <dc:description/>
  <dc:language>es-CO</dc:language>
  <cp:lastModifiedBy/>
  <dcterms:modified xsi:type="dcterms:W3CDTF">2024-07-11T17:57:21Z</dcterms:modified>
  <cp:revision>10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/>
</file>